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361" r:id="rId3"/>
    <p:sldId id="362" r:id="rId4"/>
    <p:sldId id="363" r:id="rId5"/>
    <p:sldId id="364" r:id="rId6"/>
    <p:sldId id="365" r:id="rId7"/>
    <p:sldId id="366" r:id="rId8"/>
    <p:sldId id="367" r:id="rId9"/>
    <p:sldId id="368" r:id="rId10"/>
    <p:sldId id="371" r:id="rId11"/>
    <p:sldId id="372" r:id="rId12"/>
    <p:sldId id="373" r:id="rId13"/>
    <p:sldId id="374" r:id="rId14"/>
    <p:sldId id="376" r:id="rId15"/>
    <p:sldId id="377" r:id="rId16"/>
    <p:sldId id="378" r:id="rId17"/>
    <p:sldId id="379" r:id="rId18"/>
    <p:sldId id="375" r:id="rId19"/>
    <p:sldId id="380" r:id="rId20"/>
    <p:sldId id="389" r:id="rId21"/>
    <p:sldId id="382" r:id="rId22"/>
    <p:sldId id="383" r:id="rId23"/>
    <p:sldId id="384" r:id="rId24"/>
    <p:sldId id="390" r:id="rId25"/>
    <p:sldId id="391" r:id="rId26"/>
    <p:sldId id="392" r:id="rId27"/>
    <p:sldId id="393" r:id="rId28"/>
    <p:sldId id="394" r:id="rId29"/>
    <p:sldId id="385" r:id="rId30"/>
    <p:sldId id="381" r:id="rId31"/>
    <p:sldId id="387" r:id="rId32"/>
    <p:sldId id="395" r:id="rId33"/>
    <p:sldId id="388" r:id="rId34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01F4"/>
    <a:srgbClr val="F4FF7D"/>
    <a:srgbClr val="FAA29C"/>
    <a:srgbClr val="F8A39C"/>
    <a:srgbClr val="E3ACFF"/>
    <a:srgbClr val="FD8F98"/>
    <a:srgbClr val="C61618"/>
    <a:srgbClr val="FFD35C"/>
    <a:srgbClr val="E97E33"/>
    <a:srgbClr val="6437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81577B-C2A6-65D1-3DDB-D02D6D80D899}" v="1782" dt="2024-09-30T21:21:11.342"/>
    <p1510:client id="{CA8B62FA-09C2-058B-478C-246F66164630}" v="451" dt="2024-09-29T11:36:59.3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4366AD-13C8-4342-8241-428AB9F9C79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C3894B3C-1163-4869-AA64-A6D3D43E537F}">
      <dgm:prSet phldrT="[Texto]" phldr="0"/>
      <dgm:spPr/>
      <dgm:t>
        <a:bodyPr/>
        <a:lstStyle/>
        <a:p>
          <a:pPr rtl="0"/>
          <a:r>
            <a:rPr lang="pt-PT" dirty="0" err="1">
              <a:latin typeface="Aptos Display" panose="020F0302020204030204"/>
            </a:rPr>
            <a:t>Loss</a:t>
          </a:r>
          <a:r>
            <a:rPr lang="pt-PT" dirty="0">
              <a:latin typeface="Aptos Display" panose="020F0302020204030204"/>
            </a:rPr>
            <a:t> </a:t>
          </a:r>
          <a:r>
            <a:rPr lang="pt-PT" dirty="0" err="1">
              <a:latin typeface="Aptos Display" panose="020F0302020204030204"/>
            </a:rPr>
            <a:t>Functions</a:t>
          </a:r>
          <a:endParaRPr lang="pt-PT" dirty="0"/>
        </a:p>
      </dgm:t>
    </dgm:pt>
    <dgm:pt modelId="{A5A52CEC-F0BE-4C2E-8F9F-FC235D7580AE}" type="parTrans" cxnId="{D6D8135F-2329-44EF-A761-CB2C2245A976}">
      <dgm:prSet/>
      <dgm:spPr/>
      <dgm:t>
        <a:bodyPr/>
        <a:lstStyle/>
        <a:p>
          <a:endParaRPr lang="pt-PT"/>
        </a:p>
      </dgm:t>
    </dgm:pt>
    <dgm:pt modelId="{A991240D-FFE1-4E4C-867E-7250DF607BF0}" type="sibTrans" cxnId="{D6D8135F-2329-44EF-A761-CB2C2245A976}">
      <dgm:prSet/>
      <dgm:spPr/>
      <dgm:t>
        <a:bodyPr/>
        <a:lstStyle/>
        <a:p>
          <a:endParaRPr lang="pt-PT"/>
        </a:p>
      </dgm:t>
    </dgm:pt>
    <dgm:pt modelId="{7EAD5239-4AED-4790-BFD1-C280CAF89682}">
      <dgm:prSet phldrT="[Texto]" phldr="0"/>
      <dgm:spPr/>
      <dgm:t>
        <a:bodyPr/>
        <a:lstStyle/>
        <a:p>
          <a:r>
            <a:rPr lang="pt-PT" dirty="0">
              <a:latin typeface="Aptos Display" panose="020F0302020204030204"/>
            </a:rPr>
            <a:t>Regression</a:t>
          </a:r>
          <a:endParaRPr lang="pt-PT" dirty="0"/>
        </a:p>
      </dgm:t>
    </dgm:pt>
    <dgm:pt modelId="{9D8D26C7-D175-4E1B-BFD1-22ED5A857817}" type="parTrans" cxnId="{2B0232CC-4E9E-4940-B886-2C1C01A1AA02}">
      <dgm:prSet/>
      <dgm:spPr/>
      <dgm:t>
        <a:bodyPr/>
        <a:lstStyle/>
        <a:p>
          <a:endParaRPr lang="pt-PT"/>
        </a:p>
      </dgm:t>
    </dgm:pt>
    <dgm:pt modelId="{9C8EF0C6-610B-4E88-86FF-0110B74A4B3C}" type="sibTrans" cxnId="{2B0232CC-4E9E-4940-B886-2C1C01A1AA02}">
      <dgm:prSet/>
      <dgm:spPr/>
      <dgm:t>
        <a:bodyPr/>
        <a:lstStyle/>
        <a:p>
          <a:endParaRPr lang="pt-PT"/>
        </a:p>
      </dgm:t>
    </dgm:pt>
    <dgm:pt modelId="{E5EF0EE6-F341-4468-8B07-69F82D7F3AFD}">
      <dgm:prSet phldrT="[Texto]" phldr="0"/>
      <dgm:spPr/>
      <dgm:t>
        <a:bodyPr/>
        <a:lstStyle/>
        <a:p>
          <a:r>
            <a:rPr lang="pt-PT" dirty="0">
              <a:latin typeface="Aptos Display" panose="020F0302020204030204"/>
            </a:rPr>
            <a:t>MSE</a:t>
          </a:r>
          <a:endParaRPr lang="pt-PT" dirty="0"/>
        </a:p>
      </dgm:t>
    </dgm:pt>
    <dgm:pt modelId="{DBEBB083-3FA1-4D98-A05A-48574EAE0CEA}" type="parTrans" cxnId="{D2F9295E-672F-4F60-8FAF-00436D49774F}">
      <dgm:prSet/>
      <dgm:spPr/>
      <dgm:t>
        <a:bodyPr/>
        <a:lstStyle/>
        <a:p>
          <a:endParaRPr lang="pt-PT"/>
        </a:p>
      </dgm:t>
    </dgm:pt>
    <dgm:pt modelId="{528AC6FB-5BDA-48E1-ACC4-1371669CF639}" type="sibTrans" cxnId="{D2F9295E-672F-4F60-8FAF-00436D49774F}">
      <dgm:prSet/>
      <dgm:spPr/>
      <dgm:t>
        <a:bodyPr/>
        <a:lstStyle/>
        <a:p>
          <a:endParaRPr lang="pt-PT"/>
        </a:p>
      </dgm:t>
    </dgm:pt>
    <dgm:pt modelId="{CB86AE9C-8B39-4928-9C49-7E45EE5B6C01}">
      <dgm:prSet phldrT="[Texto]" phldr="0"/>
      <dgm:spPr/>
      <dgm:t>
        <a:bodyPr/>
        <a:lstStyle/>
        <a:p>
          <a:r>
            <a:rPr lang="pt-PT" dirty="0">
              <a:latin typeface="Aptos Display" panose="020F0302020204030204"/>
            </a:rPr>
            <a:t>RMSE</a:t>
          </a:r>
          <a:endParaRPr lang="pt-PT" dirty="0"/>
        </a:p>
      </dgm:t>
    </dgm:pt>
    <dgm:pt modelId="{47F508F0-9CD8-40C6-96D6-AA00AF4F128E}" type="parTrans" cxnId="{80FAB0F4-8571-430B-99DA-6E2609A753FF}">
      <dgm:prSet/>
      <dgm:spPr/>
      <dgm:t>
        <a:bodyPr/>
        <a:lstStyle/>
        <a:p>
          <a:endParaRPr lang="pt-PT"/>
        </a:p>
      </dgm:t>
    </dgm:pt>
    <dgm:pt modelId="{5CD13A06-6A00-4277-B1DE-2ABF61AB1CC5}" type="sibTrans" cxnId="{80FAB0F4-8571-430B-99DA-6E2609A753FF}">
      <dgm:prSet/>
      <dgm:spPr/>
      <dgm:t>
        <a:bodyPr/>
        <a:lstStyle/>
        <a:p>
          <a:endParaRPr lang="pt-PT"/>
        </a:p>
      </dgm:t>
    </dgm:pt>
    <dgm:pt modelId="{A802BA98-055E-488B-9270-29E5787E751A}">
      <dgm:prSet phldrT="[Texto]" phldr="0"/>
      <dgm:spPr/>
      <dgm:t>
        <a:bodyPr/>
        <a:lstStyle/>
        <a:p>
          <a:pPr rtl="0"/>
          <a:r>
            <a:rPr lang="pt-PT" dirty="0">
              <a:latin typeface="Aptos Display" panose="020F0302020204030204"/>
            </a:rPr>
            <a:t> Classification</a:t>
          </a:r>
          <a:endParaRPr lang="pt-PT" dirty="0"/>
        </a:p>
      </dgm:t>
    </dgm:pt>
    <dgm:pt modelId="{D97E8006-696C-442F-8882-3B658D1B3FAB}" type="parTrans" cxnId="{F6BE4D56-3ECC-49FD-B85E-9AC35EA10188}">
      <dgm:prSet/>
      <dgm:spPr/>
      <dgm:t>
        <a:bodyPr/>
        <a:lstStyle/>
        <a:p>
          <a:endParaRPr lang="pt-PT"/>
        </a:p>
      </dgm:t>
    </dgm:pt>
    <dgm:pt modelId="{BDB83E90-4DB7-45F5-BE25-023779EA8CAD}" type="sibTrans" cxnId="{F6BE4D56-3ECC-49FD-B85E-9AC35EA10188}">
      <dgm:prSet/>
      <dgm:spPr/>
      <dgm:t>
        <a:bodyPr/>
        <a:lstStyle/>
        <a:p>
          <a:endParaRPr lang="pt-PT"/>
        </a:p>
      </dgm:t>
    </dgm:pt>
    <dgm:pt modelId="{FE824596-8E25-4491-99F9-EC0D2EEB9CCE}">
      <dgm:prSet phldrT="[Texto]" phldr="0"/>
      <dgm:spPr/>
      <dgm:t>
        <a:bodyPr/>
        <a:lstStyle/>
        <a:p>
          <a:pPr rtl="0"/>
          <a:r>
            <a:rPr lang="pt-PT" dirty="0" err="1">
              <a:latin typeface="Aptos Display" panose="020F0302020204030204"/>
            </a:rPr>
            <a:t>Binary</a:t>
          </a:r>
          <a:r>
            <a:rPr lang="pt-PT" dirty="0">
              <a:latin typeface="Aptos Display" panose="020F0302020204030204"/>
            </a:rPr>
            <a:t> </a:t>
          </a:r>
          <a:r>
            <a:rPr lang="pt-PT" dirty="0" err="1">
              <a:latin typeface="Aptos Display" panose="020F0302020204030204"/>
            </a:rPr>
            <a:t>Crossentropy</a:t>
          </a:r>
          <a:endParaRPr lang="pt-PT" dirty="0" err="1"/>
        </a:p>
      </dgm:t>
    </dgm:pt>
    <dgm:pt modelId="{AC702941-E3D8-441C-A5EC-F38B690C8E31}" type="parTrans" cxnId="{A7B5F1FB-053C-429A-BA86-98DDF65DC117}">
      <dgm:prSet/>
      <dgm:spPr/>
      <dgm:t>
        <a:bodyPr/>
        <a:lstStyle/>
        <a:p>
          <a:endParaRPr lang="pt-PT"/>
        </a:p>
      </dgm:t>
    </dgm:pt>
    <dgm:pt modelId="{43EE6712-E7F1-422C-A818-5FDF1F034871}" type="sibTrans" cxnId="{A7B5F1FB-053C-429A-BA86-98DDF65DC117}">
      <dgm:prSet/>
      <dgm:spPr/>
      <dgm:t>
        <a:bodyPr/>
        <a:lstStyle/>
        <a:p>
          <a:endParaRPr lang="pt-PT"/>
        </a:p>
      </dgm:t>
    </dgm:pt>
    <dgm:pt modelId="{35B9FDE9-EEE0-40DE-B6B0-E37D16BC2F55}">
      <dgm:prSet phldr="0"/>
      <dgm:spPr/>
      <dgm:t>
        <a:bodyPr/>
        <a:lstStyle/>
        <a:p>
          <a:pPr rtl="0"/>
          <a:r>
            <a:rPr lang="pt-PT" dirty="0">
              <a:latin typeface="Aptos Display" panose="020F0302020204030204"/>
            </a:rPr>
            <a:t>MAE</a:t>
          </a:r>
        </a:p>
      </dgm:t>
    </dgm:pt>
    <dgm:pt modelId="{6EFD4A17-0821-4637-A97B-42A56196BEDD}" type="parTrans" cxnId="{7CED238C-8538-4F6C-A612-3701FBBBB24F}">
      <dgm:prSet/>
      <dgm:spPr/>
    </dgm:pt>
    <dgm:pt modelId="{2DA31EBE-EEE9-4C3E-8F59-622F9E80E1FB}" type="sibTrans" cxnId="{7CED238C-8538-4F6C-A612-3701FBBBB24F}">
      <dgm:prSet/>
      <dgm:spPr/>
    </dgm:pt>
    <dgm:pt modelId="{2A2E7E09-AEC3-4F4A-80E6-601C80FA077E}">
      <dgm:prSet phldr="0"/>
      <dgm:spPr/>
      <dgm:t>
        <a:bodyPr/>
        <a:lstStyle/>
        <a:p>
          <a:pPr rtl="0"/>
          <a:r>
            <a:rPr lang="pt-PT" dirty="0">
              <a:latin typeface="Aptos Display" panose="020F0302020204030204"/>
            </a:rPr>
            <a:t>Hubber Loss</a:t>
          </a:r>
        </a:p>
      </dgm:t>
    </dgm:pt>
    <dgm:pt modelId="{0E4B035E-F643-4280-9E7D-E8099F595973}" type="parTrans" cxnId="{6DD658FD-BB00-4906-8382-1C6A6DB6F337}">
      <dgm:prSet/>
      <dgm:spPr/>
    </dgm:pt>
    <dgm:pt modelId="{D3510E60-2F2F-4335-90B9-9FACBD4A7F1B}" type="sibTrans" cxnId="{6DD658FD-BB00-4906-8382-1C6A6DB6F337}">
      <dgm:prSet/>
      <dgm:spPr/>
    </dgm:pt>
    <dgm:pt modelId="{366F55FE-DA16-448B-B689-67EC6574EC52}">
      <dgm:prSet phldr="0"/>
      <dgm:spPr/>
      <dgm:t>
        <a:bodyPr/>
        <a:lstStyle/>
        <a:p>
          <a:pPr rtl="0"/>
          <a:r>
            <a:rPr lang="pt-PT" dirty="0">
              <a:latin typeface="Aptos Display" panose="020F0302020204030204"/>
            </a:rPr>
            <a:t>Categorical Crossentropy</a:t>
          </a:r>
        </a:p>
      </dgm:t>
    </dgm:pt>
    <dgm:pt modelId="{D24A0699-16E3-4AB4-9505-AB30AB554F81}" type="parTrans" cxnId="{A59A04FA-477F-4E7B-9B4E-3991F8852C47}">
      <dgm:prSet/>
      <dgm:spPr/>
    </dgm:pt>
    <dgm:pt modelId="{F5EF0F7C-5DE9-4062-9E53-7D2D1D656349}" type="sibTrans" cxnId="{A59A04FA-477F-4E7B-9B4E-3991F8852C47}">
      <dgm:prSet/>
      <dgm:spPr/>
    </dgm:pt>
    <dgm:pt modelId="{B8FB725A-DB46-4A15-BE22-62E4489670A0}">
      <dgm:prSet phldr="0"/>
      <dgm:spPr/>
      <dgm:t>
        <a:bodyPr/>
        <a:lstStyle/>
        <a:p>
          <a:pPr rtl="0"/>
          <a:r>
            <a:rPr lang="pt-PT" dirty="0">
              <a:latin typeface="Aptos Display" panose="020F0302020204030204"/>
            </a:rPr>
            <a:t>Hinge Loss</a:t>
          </a:r>
          <a:endParaRPr lang="pt-PT" dirty="0"/>
        </a:p>
      </dgm:t>
    </dgm:pt>
    <dgm:pt modelId="{2C86778C-4842-4FE1-B779-D4FB9FE94E9C}" type="parTrans" cxnId="{CD3B2998-EBE0-4959-9C12-77D1ADF105D4}">
      <dgm:prSet/>
      <dgm:spPr/>
    </dgm:pt>
    <dgm:pt modelId="{12988FDE-1D68-4592-8C20-0AE32972BEC8}" type="sibTrans" cxnId="{CD3B2998-EBE0-4959-9C12-77D1ADF105D4}">
      <dgm:prSet/>
      <dgm:spPr/>
    </dgm:pt>
    <dgm:pt modelId="{A2761A4B-B962-40BB-9543-770C2AF42F8C}" type="pres">
      <dgm:prSet presAssocID="{264366AD-13C8-4342-8241-428AB9F9C79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13321A7-40E5-4783-89D7-9BDEB446A691}" type="pres">
      <dgm:prSet presAssocID="{C3894B3C-1163-4869-AA64-A6D3D43E537F}" presName="hierRoot1" presStyleCnt="0"/>
      <dgm:spPr/>
    </dgm:pt>
    <dgm:pt modelId="{25F88D0C-75C7-4962-AF6F-02B4D379D77E}" type="pres">
      <dgm:prSet presAssocID="{C3894B3C-1163-4869-AA64-A6D3D43E537F}" presName="composite" presStyleCnt="0"/>
      <dgm:spPr/>
    </dgm:pt>
    <dgm:pt modelId="{1D173DFB-063B-4F24-8A65-F407E722F5D0}" type="pres">
      <dgm:prSet presAssocID="{C3894B3C-1163-4869-AA64-A6D3D43E537F}" presName="background" presStyleLbl="node0" presStyleIdx="0" presStyleCnt="1"/>
      <dgm:spPr/>
    </dgm:pt>
    <dgm:pt modelId="{FCCF86DB-EA87-44FD-BEAA-9335AA0292A7}" type="pres">
      <dgm:prSet presAssocID="{C3894B3C-1163-4869-AA64-A6D3D43E537F}" presName="text" presStyleLbl="fgAcc0" presStyleIdx="0" presStyleCnt="1">
        <dgm:presLayoutVars>
          <dgm:chPref val="3"/>
        </dgm:presLayoutVars>
      </dgm:prSet>
      <dgm:spPr/>
    </dgm:pt>
    <dgm:pt modelId="{972DFEE7-D782-4695-8573-2C4C0E7314FC}" type="pres">
      <dgm:prSet presAssocID="{C3894B3C-1163-4869-AA64-A6D3D43E537F}" presName="hierChild2" presStyleCnt="0"/>
      <dgm:spPr/>
    </dgm:pt>
    <dgm:pt modelId="{5E160BF2-AA36-4CA5-BCCF-7F54EF6C4814}" type="pres">
      <dgm:prSet presAssocID="{9D8D26C7-D175-4E1B-BFD1-22ED5A857817}" presName="Name10" presStyleLbl="parChTrans1D2" presStyleIdx="0" presStyleCnt="2"/>
      <dgm:spPr/>
    </dgm:pt>
    <dgm:pt modelId="{796A6FF7-668E-4A33-A577-1885DC173377}" type="pres">
      <dgm:prSet presAssocID="{7EAD5239-4AED-4790-BFD1-C280CAF89682}" presName="hierRoot2" presStyleCnt="0"/>
      <dgm:spPr/>
    </dgm:pt>
    <dgm:pt modelId="{3B222567-79A0-4544-BC35-F6A462DB1629}" type="pres">
      <dgm:prSet presAssocID="{7EAD5239-4AED-4790-BFD1-C280CAF89682}" presName="composite2" presStyleCnt="0"/>
      <dgm:spPr/>
    </dgm:pt>
    <dgm:pt modelId="{D97CBDA4-2CD9-4473-BE3B-B5769DF36AFD}" type="pres">
      <dgm:prSet presAssocID="{7EAD5239-4AED-4790-BFD1-C280CAF89682}" presName="background2" presStyleLbl="node2" presStyleIdx="0" presStyleCnt="2"/>
      <dgm:spPr/>
    </dgm:pt>
    <dgm:pt modelId="{CE880DE4-00EF-44C7-B7A9-E7CFF39D71AD}" type="pres">
      <dgm:prSet presAssocID="{7EAD5239-4AED-4790-BFD1-C280CAF89682}" presName="text2" presStyleLbl="fgAcc2" presStyleIdx="0" presStyleCnt="2">
        <dgm:presLayoutVars>
          <dgm:chPref val="3"/>
        </dgm:presLayoutVars>
      </dgm:prSet>
      <dgm:spPr/>
    </dgm:pt>
    <dgm:pt modelId="{65C9CDC1-18A5-4699-8CC8-16A1171375DC}" type="pres">
      <dgm:prSet presAssocID="{7EAD5239-4AED-4790-BFD1-C280CAF89682}" presName="hierChild3" presStyleCnt="0"/>
      <dgm:spPr/>
    </dgm:pt>
    <dgm:pt modelId="{C6E67E7A-8C68-4160-A729-B7F48EA03D9E}" type="pres">
      <dgm:prSet presAssocID="{DBEBB083-3FA1-4D98-A05A-48574EAE0CEA}" presName="Name17" presStyleLbl="parChTrans1D3" presStyleIdx="0" presStyleCnt="7"/>
      <dgm:spPr/>
    </dgm:pt>
    <dgm:pt modelId="{D04774F2-94FA-4EFD-8550-11B2B6482E84}" type="pres">
      <dgm:prSet presAssocID="{E5EF0EE6-F341-4468-8B07-69F82D7F3AFD}" presName="hierRoot3" presStyleCnt="0"/>
      <dgm:spPr/>
    </dgm:pt>
    <dgm:pt modelId="{B7537DC9-1B5A-4A91-A2FD-0D572DAFEFF3}" type="pres">
      <dgm:prSet presAssocID="{E5EF0EE6-F341-4468-8B07-69F82D7F3AFD}" presName="composite3" presStyleCnt="0"/>
      <dgm:spPr/>
    </dgm:pt>
    <dgm:pt modelId="{23E2EA3A-256D-4804-879A-6690F1F54B59}" type="pres">
      <dgm:prSet presAssocID="{E5EF0EE6-F341-4468-8B07-69F82D7F3AFD}" presName="background3" presStyleLbl="node3" presStyleIdx="0" presStyleCnt="7"/>
      <dgm:spPr/>
    </dgm:pt>
    <dgm:pt modelId="{7DC212C8-E56A-4B7E-A617-E8991FA69473}" type="pres">
      <dgm:prSet presAssocID="{E5EF0EE6-F341-4468-8B07-69F82D7F3AFD}" presName="text3" presStyleLbl="fgAcc3" presStyleIdx="0" presStyleCnt="7">
        <dgm:presLayoutVars>
          <dgm:chPref val="3"/>
        </dgm:presLayoutVars>
      </dgm:prSet>
      <dgm:spPr/>
    </dgm:pt>
    <dgm:pt modelId="{B1BA2DE3-782D-41A6-BF7C-FB23C81D2E52}" type="pres">
      <dgm:prSet presAssocID="{E5EF0EE6-F341-4468-8B07-69F82D7F3AFD}" presName="hierChild4" presStyleCnt="0"/>
      <dgm:spPr/>
    </dgm:pt>
    <dgm:pt modelId="{F7B051CF-D2A2-46F4-A858-63516A9F7E7F}" type="pres">
      <dgm:prSet presAssocID="{6EFD4A17-0821-4637-A97B-42A56196BEDD}" presName="Name17" presStyleLbl="parChTrans1D3" presStyleIdx="1" presStyleCnt="7"/>
      <dgm:spPr/>
    </dgm:pt>
    <dgm:pt modelId="{1BD037E3-1B35-46A0-B19B-BAB205D038E6}" type="pres">
      <dgm:prSet presAssocID="{35B9FDE9-EEE0-40DE-B6B0-E37D16BC2F55}" presName="hierRoot3" presStyleCnt="0"/>
      <dgm:spPr/>
    </dgm:pt>
    <dgm:pt modelId="{93FBA036-8891-4787-9BA3-64E7437CDDD6}" type="pres">
      <dgm:prSet presAssocID="{35B9FDE9-EEE0-40DE-B6B0-E37D16BC2F55}" presName="composite3" presStyleCnt="0"/>
      <dgm:spPr/>
    </dgm:pt>
    <dgm:pt modelId="{7F82C69C-6BD4-4D3E-9B43-654EC8CC5FE2}" type="pres">
      <dgm:prSet presAssocID="{35B9FDE9-EEE0-40DE-B6B0-E37D16BC2F55}" presName="background3" presStyleLbl="node3" presStyleIdx="1" presStyleCnt="7"/>
      <dgm:spPr/>
    </dgm:pt>
    <dgm:pt modelId="{C79E0FB4-542B-4284-9D83-6E7796F9FF95}" type="pres">
      <dgm:prSet presAssocID="{35B9FDE9-EEE0-40DE-B6B0-E37D16BC2F55}" presName="text3" presStyleLbl="fgAcc3" presStyleIdx="1" presStyleCnt="7">
        <dgm:presLayoutVars>
          <dgm:chPref val="3"/>
        </dgm:presLayoutVars>
      </dgm:prSet>
      <dgm:spPr/>
    </dgm:pt>
    <dgm:pt modelId="{A914C359-F04F-484A-8A00-43C52B687FAF}" type="pres">
      <dgm:prSet presAssocID="{35B9FDE9-EEE0-40DE-B6B0-E37D16BC2F55}" presName="hierChild4" presStyleCnt="0"/>
      <dgm:spPr/>
    </dgm:pt>
    <dgm:pt modelId="{E13B622D-F059-4043-9B0E-BD1B61C68B73}" type="pres">
      <dgm:prSet presAssocID="{47F508F0-9CD8-40C6-96D6-AA00AF4F128E}" presName="Name17" presStyleLbl="parChTrans1D3" presStyleIdx="2" presStyleCnt="7"/>
      <dgm:spPr/>
    </dgm:pt>
    <dgm:pt modelId="{DD8FD41D-9E44-4E60-8DF1-508ACEED2D60}" type="pres">
      <dgm:prSet presAssocID="{CB86AE9C-8B39-4928-9C49-7E45EE5B6C01}" presName="hierRoot3" presStyleCnt="0"/>
      <dgm:spPr/>
    </dgm:pt>
    <dgm:pt modelId="{BC1B002F-433A-422A-8CB0-9DBA3B8EC45F}" type="pres">
      <dgm:prSet presAssocID="{CB86AE9C-8B39-4928-9C49-7E45EE5B6C01}" presName="composite3" presStyleCnt="0"/>
      <dgm:spPr/>
    </dgm:pt>
    <dgm:pt modelId="{1100A637-BE6D-45CD-8E7C-1AE440EF431C}" type="pres">
      <dgm:prSet presAssocID="{CB86AE9C-8B39-4928-9C49-7E45EE5B6C01}" presName="background3" presStyleLbl="node3" presStyleIdx="2" presStyleCnt="7"/>
      <dgm:spPr/>
    </dgm:pt>
    <dgm:pt modelId="{C55EE9B5-3995-4D5F-906F-0273B9B09E9C}" type="pres">
      <dgm:prSet presAssocID="{CB86AE9C-8B39-4928-9C49-7E45EE5B6C01}" presName="text3" presStyleLbl="fgAcc3" presStyleIdx="2" presStyleCnt="7">
        <dgm:presLayoutVars>
          <dgm:chPref val="3"/>
        </dgm:presLayoutVars>
      </dgm:prSet>
      <dgm:spPr/>
    </dgm:pt>
    <dgm:pt modelId="{DEE58D37-8ACB-4CE3-96B1-887345204BFF}" type="pres">
      <dgm:prSet presAssocID="{CB86AE9C-8B39-4928-9C49-7E45EE5B6C01}" presName="hierChild4" presStyleCnt="0"/>
      <dgm:spPr/>
    </dgm:pt>
    <dgm:pt modelId="{B184FC88-7B79-4D5C-9BAE-3FDD7A425745}" type="pres">
      <dgm:prSet presAssocID="{0E4B035E-F643-4280-9E7D-E8099F595973}" presName="Name17" presStyleLbl="parChTrans1D3" presStyleIdx="3" presStyleCnt="7"/>
      <dgm:spPr/>
    </dgm:pt>
    <dgm:pt modelId="{F55790E7-322B-472F-812F-F6F6C4F84E2B}" type="pres">
      <dgm:prSet presAssocID="{2A2E7E09-AEC3-4F4A-80E6-601C80FA077E}" presName="hierRoot3" presStyleCnt="0"/>
      <dgm:spPr/>
    </dgm:pt>
    <dgm:pt modelId="{E342083D-A2B3-41A5-94C7-477D646D3511}" type="pres">
      <dgm:prSet presAssocID="{2A2E7E09-AEC3-4F4A-80E6-601C80FA077E}" presName="composite3" presStyleCnt="0"/>
      <dgm:spPr/>
    </dgm:pt>
    <dgm:pt modelId="{E722A3FD-A89E-47B5-A9F7-24DC9FEFB203}" type="pres">
      <dgm:prSet presAssocID="{2A2E7E09-AEC3-4F4A-80E6-601C80FA077E}" presName="background3" presStyleLbl="node3" presStyleIdx="3" presStyleCnt="7"/>
      <dgm:spPr/>
    </dgm:pt>
    <dgm:pt modelId="{8C655ECD-9356-4115-B23E-E49E80475786}" type="pres">
      <dgm:prSet presAssocID="{2A2E7E09-AEC3-4F4A-80E6-601C80FA077E}" presName="text3" presStyleLbl="fgAcc3" presStyleIdx="3" presStyleCnt="7">
        <dgm:presLayoutVars>
          <dgm:chPref val="3"/>
        </dgm:presLayoutVars>
      </dgm:prSet>
      <dgm:spPr/>
    </dgm:pt>
    <dgm:pt modelId="{CD16602B-16E0-4408-AB18-3E20AC8438E1}" type="pres">
      <dgm:prSet presAssocID="{2A2E7E09-AEC3-4F4A-80E6-601C80FA077E}" presName="hierChild4" presStyleCnt="0"/>
      <dgm:spPr/>
    </dgm:pt>
    <dgm:pt modelId="{D91F3D37-E94C-4615-8DD2-673E5AAAF947}" type="pres">
      <dgm:prSet presAssocID="{D97E8006-696C-442F-8882-3B658D1B3FAB}" presName="Name10" presStyleLbl="parChTrans1D2" presStyleIdx="1" presStyleCnt="2"/>
      <dgm:spPr/>
    </dgm:pt>
    <dgm:pt modelId="{BE332587-AED9-491C-B19F-D82540163BCC}" type="pres">
      <dgm:prSet presAssocID="{A802BA98-055E-488B-9270-29E5787E751A}" presName="hierRoot2" presStyleCnt="0"/>
      <dgm:spPr/>
    </dgm:pt>
    <dgm:pt modelId="{E324CDDC-C2CE-4CBF-988D-69CDE2D6519C}" type="pres">
      <dgm:prSet presAssocID="{A802BA98-055E-488B-9270-29E5787E751A}" presName="composite2" presStyleCnt="0"/>
      <dgm:spPr/>
    </dgm:pt>
    <dgm:pt modelId="{CE3B7246-565A-44F3-995F-2F923AFFDF99}" type="pres">
      <dgm:prSet presAssocID="{A802BA98-055E-488B-9270-29E5787E751A}" presName="background2" presStyleLbl="node2" presStyleIdx="1" presStyleCnt="2"/>
      <dgm:spPr/>
    </dgm:pt>
    <dgm:pt modelId="{9562F543-0DB5-4631-A63E-32650BD9B1A3}" type="pres">
      <dgm:prSet presAssocID="{A802BA98-055E-488B-9270-29E5787E751A}" presName="text2" presStyleLbl="fgAcc2" presStyleIdx="1" presStyleCnt="2">
        <dgm:presLayoutVars>
          <dgm:chPref val="3"/>
        </dgm:presLayoutVars>
      </dgm:prSet>
      <dgm:spPr/>
    </dgm:pt>
    <dgm:pt modelId="{510F415C-3340-4E9A-A66F-3737F8BFAE16}" type="pres">
      <dgm:prSet presAssocID="{A802BA98-055E-488B-9270-29E5787E751A}" presName="hierChild3" presStyleCnt="0"/>
      <dgm:spPr/>
    </dgm:pt>
    <dgm:pt modelId="{FB2B8EC5-4DB9-4276-8B0E-5365BDCAF559}" type="pres">
      <dgm:prSet presAssocID="{AC702941-E3D8-441C-A5EC-F38B690C8E31}" presName="Name17" presStyleLbl="parChTrans1D3" presStyleIdx="4" presStyleCnt="7"/>
      <dgm:spPr/>
    </dgm:pt>
    <dgm:pt modelId="{A5869994-7107-414D-B2C7-6CBFE39C8D9E}" type="pres">
      <dgm:prSet presAssocID="{FE824596-8E25-4491-99F9-EC0D2EEB9CCE}" presName="hierRoot3" presStyleCnt="0"/>
      <dgm:spPr/>
    </dgm:pt>
    <dgm:pt modelId="{54FE9202-F0D5-4192-96D7-8C064FE5D4D5}" type="pres">
      <dgm:prSet presAssocID="{FE824596-8E25-4491-99F9-EC0D2EEB9CCE}" presName="composite3" presStyleCnt="0"/>
      <dgm:spPr/>
    </dgm:pt>
    <dgm:pt modelId="{0E6ECEE6-5A2B-4930-B7DF-25F62E893251}" type="pres">
      <dgm:prSet presAssocID="{FE824596-8E25-4491-99F9-EC0D2EEB9CCE}" presName="background3" presStyleLbl="node3" presStyleIdx="4" presStyleCnt="7"/>
      <dgm:spPr/>
    </dgm:pt>
    <dgm:pt modelId="{A9F3A87E-2819-4E7D-A449-7BA75C54740D}" type="pres">
      <dgm:prSet presAssocID="{FE824596-8E25-4491-99F9-EC0D2EEB9CCE}" presName="text3" presStyleLbl="fgAcc3" presStyleIdx="4" presStyleCnt="7">
        <dgm:presLayoutVars>
          <dgm:chPref val="3"/>
        </dgm:presLayoutVars>
      </dgm:prSet>
      <dgm:spPr/>
    </dgm:pt>
    <dgm:pt modelId="{5CE8B81C-2085-47F4-BFE5-550E1EE4138F}" type="pres">
      <dgm:prSet presAssocID="{FE824596-8E25-4491-99F9-EC0D2EEB9CCE}" presName="hierChild4" presStyleCnt="0"/>
      <dgm:spPr/>
    </dgm:pt>
    <dgm:pt modelId="{EAEA13CE-D86E-49A1-AAF6-814F032C071B}" type="pres">
      <dgm:prSet presAssocID="{D24A0699-16E3-4AB4-9505-AB30AB554F81}" presName="Name17" presStyleLbl="parChTrans1D3" presStyleIdx="5" presStyleCnt="7"/>
      <dgm:spPr/>
    </dgm:pt>
    <dgm:pt modelId="{CB226802-B78A-4A33-892D-B620D19F36C0}" type="pres">
      <dgm:prSet presAssocID="{366F55FE-DA16-448B-B689-67EC6574EC52}" presName="hierRoot3" presStyleCnt="0"/>
      <dgm:spPr/>
    </dgm:pt>
    <dgm:pt modelId="{B714D4F0-A95A-44E2-9F92-9B6CF7808D16}" type="pres">
      <dgm:prSet presAssocID="{366F55FE-DA16-448B-B689-67EC6574EC52}" presName="composite3" presStyleCnt="0"/>
      <dgm:spPr/>
    </dgm:pt>
    <dgm:pt modelId="{1B77D159-6E94-46F6-A783-3C0076C4EA99}" type="pres">
      <dgm:prSet presAssocID="{366F55FE-DA16-448B-B689-67EC6574EC52}" presName="background3" presStyleLbl="node3" presStyleIdx="5" presStyleCnt="7"/>
      <dgm:spPr/>
    </dgm:pt>
    <dgm:pt modelId="{DB789624-FCA4-418C-9B6C-5D51058C209B}" type="pres">
      <dgm:prSet presAssocID="{366F55FE-DA16-448B-B689-67EC6574EC52}" presName="text3" presStyleLbl="fgAcc3" presStyleIdx="5" presStyleCnt="7">
        <dgm:presLayoutVars>
          <dgm:chPref val="3"/>
        </dgm:presLayoutVars>
      </dgm:prSet>
      <dgm:spPr/>
    </dgm:pt>
    <dgm:pt modelId="{216CB754-D2AC-4EF1-8568-8E15F071AE60}" type="pres">
      <dgm:prSet presAssocID="{366F55FE-DA16-448B-B689-67EC6574EC52}" presName="hierChild4" presStyleCnt="0"/>
      <dgm:spPr/>
    </dgm:pt>
    <dgm:pt modelId="{ED5EDCE4-FAC7-4518-A5BC-9111DAAE4925}" type="pres">
      <dgm:prSet presAssocID="{2C86778C-4842-4FE1-B779-D4FB9FE94E9C}" presName="Name17" presStyleLbl="parChTrans1D3" presStyleIdx="6" presStyleCnt="7"/>
      <dgm:spPr/>
    </dgm:pt>
    <dgm:pt modelId="{210A3C20-3A14-4AF3-99C3-0A4D9CFEFDDE}" type="pres">
      <dgm:prSet presAssocID="{B8FB725A-DB46-4A15-BE22-62E4489670A0}" presName="hierRoot3" presStyleCnt="0"/>
      <dgm:spPr/>
    </dgm:pt>
    <dgm:pt modelId="{694C6A3E-12E7-4317-AB35-E1FB8CFCAA32}" type="pres">
      <dgm:prSet presAssocID="{B8FB725A-DB46-4A15-BE22-62E4489670A0}" presName="composite3" presStyleCnt="0"/>
      <dgm:spPr/>
    </dgm:pt>
    <dgm:pt modelId="{88647E1F-27DB-44F3-A7D1-C47D6B14FFDD}" type="pres">
      <dgm:prSet presAssocID="{B8FB725A-DB46-4A15-BE22-62E4489670A0}" presName="background3" presStyleLbl="node3" presStyleIdx="6" presStyleCnt="7"/>
      <dgm:spPr/>
    </dgm:pt>
    <dgm:pt modelId="{2C7D92F3-C0DC-46DB-A43F-A232AC666F92}" type="pres">
      <dgm:prSet presAssocID="{B8FB725A-DB46-4A15-BE22-62E4489670A0}" presName="text3" presStyleLbl="fgAcc3" presStyleIdx="6" presStyleCnt="7">
        <dgm:presLayoutVars>
          <dgm:chPref val="3"/>
        </dgm:presLayoutVars>
      </dgm:prSet>
      <dgm:spPr/>
    </dgm:pt>
    <dgm:pt modelId="{3ADC28F5-F364-49A5-80EB-350F186881D8}" type="pres">
      <dgm:prSet presAssocID="{B8FB725A-DB46-4A15-BE22-62E4489670A0}" presName="hierChild4" presStyleCnt="0"/>
      <dgm:spPr/>
    </dgm:pt>
  </dgm:ptLst>
  <dgm:cxnLst>
    <dgm:cxn modelId="{BC764004-2CF4-4A6F-BFC8-9751D62C88D7}" type="presOf" srcId="{CB86AE9C-8B39-4928-9C49-7E45EE5B6C01}" destId="{C55EE9B5-3995-4D5F-906F-0273B9B09E9C}" srcOrd="0" destOrd="0" presId="urn:microsoft.com/office/officeart/2005/8/layout/hierarchy1"/>
    <dgm:cxn modelId="{50C76A05-2CF0-4CA6-AB0B-3EF41B4D6715}" type="presOf" srcId="{B8FB725A-DB46-4A15-BE22-62E4489670A0}" destId="{2C7D92F3-C0DC-46DB-A43F-A232AC666F92}" srcOrd="0" destOrd="0" presId="urn:microsoft.com/office/officeart/2005/8/layout/hierarchy1"/>
    <dgm:cxn modelId="{2DE25414-DCA3-4666-B1B2-CC82CA42DF4A}" type="presOf" srcId="{D24A0699-16E3-4AB4-9505-AB30AB554F81}" destId="{EAEA13CE-D86E-49A1-AAF6-814F032C071B}" srcOrd="0" destOrd="0" presId="urn:microsoft.com/office/officeart/2005/8/layout/hierarchy1"/>
    <dgm:cxn modelId="{7ACCD91C-A287-45DF-97C5-CE8AFAED58BE}" type="presOf" srcId="{2C86778C-4842-4FE1-B779-D4FB9FE94E9C}" destId="{ED5EDCE4-FAC7-4518-A5BC-9111DAAE4925}" srcOrd="0" destOrd="0" presId="urn:microsoft.com/office/officeart/2005/8/layout/hierarchy1"/>
    <dgm:cxn modelId="{C25B3A2A-4133-4ADA-9259-8161050A0998}" type="presOf" srcId="{FE824596-8E25-4491-99F9-EC0D2EEB9CCE}" destId="{A9F3A87E-2819-4E7D-A449-7BA75C54740D}" srcOrd="0" destOrd="0" presId="urn:microsoft.com/office/officeart/2005/8/layout/hierarchy1"/>
    <dgm:cxn modelId="{0D97512A-41CF-416E-AD87-EF100953ED82}" type="presOf" srcId="{E5EF0EE6-F341-4468-8B07-69F82D7F3AFD}" destId="{7DC212C8-E56A-4B7E-A617-E8991FA69473}" srcOrd="0" destOrd="0" presId="urn:microsoft.com/office/officeart/2005/8/layout/hierarchy1"/>
    <dgm:cxn modelId="{DB977231-4B3A-4453-B2B5-9EBDBE43B28E}" type="presOf" srcId="{0E4B035E-F643-4280-9E7D-E8099F595973}" destId="{B184FC88-7B79-4D5C-9BAE-3FDD7A425745}" srcOrd="0" destOrd="0" presId="urn:microsoft.com/office/officeart/2005/8/layout/hierarchy1"/>
    <dgm:cxn modelId="{D2F9295E-672F-4F60-8FAF-00436D49774F}" srcId="{7EAD5239-4AED-4790-BFD1-C280CAF89682}" destId="{E5EF0EE6-F341-4468-8B07-69F82D7F3AFD}" srcOrd="0" destOrd="0" parTransId="{DBEBB083-3FA1-4D98-A05A-48574EAE0CEA}" sibTransId="{528AC6FB-5BDA-48E1-ACC4-1371669CF639}"/>
    <dgm:cxn modelId="{D6D8135F-2329-44EF-A761-CB2C2245A976}" srcId="{264366AD-13C8-4342-8241-428AB9F9C796}" destId="{C3894B3C-1163-4869-AA64-A6D3D43E537F}" srcOrd="0" destOrd="0" parTransId="{A5A52CEC-F0BE-4C2E-8F9F-FC235D7580AE}" sibTransId="{A991240D-FFE1-4E4C-867E-7250DF607BF0}"/>
    <dgm:cxn modelId="{4E44245F-BCD0-4278-B428-6A792C65AF7D}" type="presOf" srcId="{AC702941-E3D8-441C-A5EC-F38B690C8E31}" destId="{FB2B8EC5-4DB9-4276-8B0E-5365BDCAF559}" srcOrd="0" destOrd="0" presId="urn:microsoft.com/office/officeart/2005/8/layout/hierarchy1"/>
    <dgm:cxn modelId="{CCC51441-E1C3-4A9E-9929-0C5C0FE86E1E}" type="presOf" srcId="{7EAD5239-4AED-4790-BFD1-C280CAF89682}" destId="{CE880DE4-00EF-44C7-B7A9-E7CFF39D71AD}" srcOrd="0" destOrd="0" presId="urn:microsoft.com/office/officeart/2005/8/layout/hierarchy1"/>
    <dgm:cxn modelId="{62997A6F-6E7E-45D6-83ED-277F82553BD3}" type="presOf" srcId="{C3894B3C-1163-4869-AA64-A6D3D43E537F}" destId="{FCCF86DB-EA87-44FD-BEAA-9335AA0292A7}" srcOrd="0" destOrd="0" presId="urn:microsoft.com/office/officeart/2005/8/layout/hierarchy1"/>
    <dgm:cxn modelId="{C03B7853-BB47-442A-92AE-C1EF9438591F}" type="presOf" srcId="{D97E8006-696C-442F-8882-3B658D1B3FAB}" destId="{D91F3D37-E94C-4615-8DD2-673E5AAAF947}" srcOrd="0" destOrd="0" presId="urn:microsoft.com/office/officeart/2005/8/layout/hierarchy1"/>
    <dgm:cxn modelId="{F6BE4D56-3ECC-49FD-B85E-9AC35EA10188}" srcId="{C3894B3C-1163-4869-AA64-A6D3D43E537F}" destId="{A802BA98-055E-488B-9270-29E5787E751A}" srcOrd="1" destOrd="0" parTransId="{D97E8006-696C-442F-8882-3B658D1B3FAB}" sibTransId="{BDB83E90-4DB7-45F5-BE25-023779EA8CAD}"/>
    <dgm:cxn modelId="{6E60FB7E-2955-44DA-9FBA-4C150AC8E25E}" type="presOf" srcId="{47F508F0-9CD8-40C6-96D6-AA00AF4F128E}" destId="{E13B622D-F059-4043-9B0E-BD1B61C68B73}" srcOrd="0" destOrd="0" presId="urn:microsoft.com/office/officeart/2005/8/layout/hierarchy1"/>
    <dgm:cxn modelId="{6909D686-EF3D-4480-90C8-9F90A8976851}" type="presOf" srcId="{366F55FE-DA16-448B-B689-67EC6574EC52}" destId="{DB789624-FCA4-418C-9B6C-5D51058C209B}" srcOrd="0" destOrd="0" presId="urn:microsoft.com/office/officeart/2005/8/layout/hierarchy1"/>
    <dgm:cxn modelId="{EDA52088-25AE-4621-86BA-2488C3B85AA2}" type="presOf" srcId="{6EFD4A17-0821-4637-A97B-42A56196BEDD}" destId="{F7B051CF-D2A2-46F4-A858-63516A9F7E7F}" srcOrd="0" destOrd="0" presId="urn:microsoft.com/office/officeart/2005/8/layout/hierarchy1"/>
    <dgm:cxn modelId="{7CED238C-8538-4F6C-A612-3701FBBBB24F}" srcId="{7EAD5239-4AED-4790-BFD1-C280CAF89682}" destId="{35B9FDE9-EEE0-40DE-B6B0-E37D16BC2F55}" srcOrd="1" destOrd="0" parTransId="{6EFD4A17-0821-4637-A97B-42A56196BEDD}" sibTransId="{2DA31EBE-EEE9-4C3E-8F59-622F9E80E1FB}"/>
    <dgm:cxn modelId="{CD3B2998-EBE0-4959-9C12-77D1ADF105D4}" srcId="{A802BA98-055E-488B-9270-29E5787E751A}" destId="{B8FB725A-DB46-4A15-BE22-62E4489670A0}" srcOrd="2" destOrd="0" parTransId="{2C86778C-4842-4FE1-B779-D4FB9FE94E9C}" sibTransId="{12988FDE-1D68-4592-8C20-0AE32972BEC8}"/>
    <dgm:cxn modelId="{4414AF99-3DE2-4922-9309-0803F185D29B}" type="presOf" srcId="{2A2E7E09-AEC3-4F4A-80E6-601C80FA077E}" destId="{8C655ECD-9356-4115-B23E-E49E80475786}" srcOrd="0" destOrd="0" presId="urn:microsoft.com/office/officeart/2005/8/layout/hierarchy1"/>
    <dgm:cxn modelId="{0958BB9F-F507-4C3B-B63E-FCC7C775DEE2}" type="presOf" srcId="{264366AD-13C8-4342-8241-428AB9F9C796}" destId="{A2761A4B-B962-40BB-9543-770C2AF42F8C}" srcOrd="0" destOrd="0" presId="urn:microsoft.com/office/officeart/2005/8/layout/hierarchy1"/>
    <dgm:cxn modelId="{B2A1A2C0-6813-41F4-9095-931CC5BAD3EF}" type="presOf" srcId="{DBEBB083-3FA1-4D98-A05A-48574EAE0CEA}" destId="{C6E67E7A-8C68-4160-A729-B7F48EA03D9E}" srcOrd="0" destOrd="0" presId="urn:microsoft.com/office/officeart/2005/8/layout/hierarchy1"/>
    <dgm:cxn modelId="{2B0232CC-4E9E-4940-B886-2C1C01A1AA02}" srcId="{C3894B3C-1163-4869-AA64-A6D3D43E537F}" destId="{7EAD5239-4AED-4790-BFD1-C280CAF89682}" srcOrd="0" destOrd="0" parTransId="{9D8D26C7-D175-4E1B-BFD1-22ED5A857817}" sibTransId="{9C8EF0C6-610B-4E88-86FF-0110B74A4B3C}"/>
    <dgm:cxn modelId="{D94D92E2-62FE-4E1D-94AA-63ECB4E5D0C0}" type="presOf" srcId="{35B9FDE9-EEE0-40DE-B6B0-E37D16BC2F55}" destId="{C79E0FB4-542B-4284-9D83-6E7796F9FF95}" srcOrd="0" destOrd="0" presId="urn:microsoft.com/office/officeart/2005/8/layout/hierarchy1"/>
    <dgm:cxn modelId="{23F6F1E9-86BF-439B-8232-2962D701394D}" type="presOf" srcId="{9D8D26C7-D175-4E1B-BFD1-22ED5A857817}" destId="{5E160BF2-AA36-4CA5-BCCF-7F54EF6C4814}" srcOrd="0" destOrd="0" presId="urn:microsoft.com/office/officeart/2005/8/layout/hierarchy1"/>
    <dgm:cxn modelId="{38504FED-3CE6-40D6-84AB-E337A9E60FE5}" type="presOf" srcId="{A802BA98-055E-488B-9270-29E5787E751A}" destId="{9562F543-0DB5-4631-A63E-32650BD9B1A3}" srcOrd="0" destOrd="0" presId="urn:microsoft.com/office/officeart/2005/8/layout/hierarchy1"/>
    <dgm:cxn modelId="{80FAB0F4-8571-430B-99DA-6E2609A753FF}" srcId="{7EAD5239-4AED-4790-BFD1-C280CAF89682}" destId="{CB86AE9C-8B39-4928-9C49-7E45EE5B6C01}" srcOrd="2" destOrd="0" parTransId="{47F508F0-9CD8-40C6-96D6-AA00AF4F128E}" sibTransId="{5CD13A06-6A00-4277-B1DE-2ABF61AB1CC5}"/>
    <dgm:cxn modelId="{A59A04FA-477F-4E7B-9B4E-3991F8852C47}" srcId="{A802BA98-055E-488B-9270-29E5787E751A}" destId="{366F55FE-DA16-448B-B689-67EC6574EC52}" srcOrd="1" destOrd="0" parTransId="{D24A0699-16E3-4AB4-9505-AB30AB554F81}" sibTransId="{F5EF0F7C-5DE9-4062-9E53-7D2D1D656349}"/>
    <dgm:cxn modelId="{A7B5F1FB-053C-429A-BA86-98DDF65DC117}" srcId="{A802BA98-055E-488B-9270-29E5787E751A}" destId="{FE824596-8E25-4491-99F9-EC0D2EEB9CCE}" srcOrd="0" destOrd="0" parTransId="{AC702941-E3D8-441C-A5EC-F38B690C8E31}" sibTransId="{43EE6712-E7F1-422C-A818-5FDF1F034871}"/>
    <dgm:cxn modelId="{6DD658FD-BB00-4906-8382-1C6A6DB6F337}" srcId="{7EAD5239-4AED-4790-BFD1-C280CAF89682}" destId="{2A2E7E09-AEC3-4F4A-80E6-601C80FA077E}" srcOrd="3" destOrd="0" parTransId="{0E4B035E-F643-4280-9E7D-E8099F595973}" sibTransId="{D3510E60-2F2F-4335-90B9-9FACBD4A7F1B}"/>
    <dgm:cxn modelId="{DAAA2AD1-8F3A-476A-98FB-32A8C4970D72}" type="presParOf" srcId="{A2761A4B-B962-40BB-9543-770C2AF42F8C}" destId="{713321A7-40E5-4783-89D7-9BDEB446A691}" srcOrd="0" destOrd="0" presId="urn:microsoft.com/office/officeart/2005/8/layout/hierarchy1"/>
    <dgm:cxn modelId="{6186E539-A335-46D7-965B-9C7393461495}" type="presParOf" srcId="{713321A7-40E5-4783-89D7-9BDEB446A691}" destId="{25F88D0C-75C7-4962-AF6F-02B4D379D77E}" srcOrd="0" destOrd="0" presId="urn:microsoft.com/office/officeart/2005/8/layout/hierarchy1"/>
    <dgm:cxn modelId="{2D6622EE-6C39-408D-AF39-B49142BE1F54}" type="presParOf" srcId="{25F88D0C-75C7-4962-AF6F-02B4D379D77E}" destId="{1D173DFB-063B-4F24-8A65-F407E722F5D0}" srcOrd="0" destOrd="0" presId="urn:microsoft.com/office/officeart/2005/8/layout/hierarchy1"/>
    <dgm:cxn modelId="{9219269B-13DE-4432-B4B5-9AA8A71BC865}" type="presParOf" srcId="{25F88D0C-75C7-4962-AF6F-02B4D379D77E}" destId="{FCCF86DB-EA87-44FD-BEAA-9335AA0292A7}" srcOrd="1" destOrd="0" presId="urn:microsoft.com/office/officeart/2005/8/layout/hierarchy1"/>
    <dgm:cxn modelId="{A2F53538-DAAF-4163-A326-4E2A65C86091}" type="presParOf" srcId="{713321A7-40E5-4783-89D7-9BDEB446A691}" destId="{972DFEE7-D782-4695-8573-2C4C0E7314FC}" srcOrd="1" destOrd="0" presId="urn:microsoft.com/office/officeart/2005/8/layout/hierarchy1"/>
    <dgm:cxn modelId="{12EFE994-EF0D-417A-AA4B-96BACEC07D23}" type="presParOf" srcId="{972DFEE7-D782-4695-8573-2C4C0E7314FC}" destId="{5E160BF2-AA36-4CA5-BCCF-7F54EF6C4814}" srcOrd="0" destOrd="0" presId="urn:microsoft.com/office/officeart/2005/8/layout/hierarchy1"/>
    <dgm:cxn modelId="{97295365-511A-47AB-96E2-87F3B4F10963}" type="presParOf" srcId="{972DFEE7-D782-4695-8573-2C4C0E7314FC}" destId="{796A6FF7-668E-4A33-A577-1885DC173377}" srcOrd="1" destOrd="0" presId="urn:microsoft.com/office/officeart/2005/8/layout/hierarchy1"/>
    <dgm:cxn modelId="{248EBF4F-D857-41C8-9A1E-F837785AF79E}" type="presParOf" srcId="{796A6FF7-668E-4A33-A577-1885DC173377}" destId="{3B222567-79A0-4544-BC35-F6A462DB1629}" srcOrd="0" destOrd="0" presId="urn:microsoft.com/office/officeart/2005/8/layout/hierarchy1"/>
    <dgm:cxn modelId="{77CB4857-2ACA-4EAB-ADD3-433065350C21}" type="presParOf" srcId="{3B222567-79A0-4544-BC35-F6A462DB1629}" destId="{D97CBDA4-2CD9-4473-BE3B-B5769DF36AFD}" srcOrd="0" destOrd="0" presId="urn:microsoft.com/office/officeart/2005/8/layout/hierarchy1"/>
    <dgm:cxn modelId="{697F7840-8205-49EB-8BCB-BF0BA260F501}" type="presParOf" srcId="{3B222567-79A0-4544-BC35-F6A462DB1629}" destId="{CE880DE4-00EF-44C7-B7A9-E7CFF39D71AD}" srcOrd="1" destOrd="0" presId="urn:microsoft.com/office/officeart/2005/8/layout/hierarchy1"/>
    <dgm:cxn modelId="{27CC2F2F-21AE-4493-9A56-4C6EBDAE7269}" type="presParOf" srcId="{796A6FF7-668E-4A33-A577-1885DC173377}" destId="{65C9CDC1-18A5-4699-8CC8-16A1171375DC}" srcOrd="1" destOrd="0" presId="urn:microsoft.com/office/officeart/2005/8/layout/hierarchy1"/>
    <dgm:cxn modelId="{232361DA-338B-4AB5-A2B7-7769141E3376}" type="presParOf" srcId="{65C9CDC1-18A5-4699-8CC8-16A1171375DC}" destId="{C6E67E7A-8C68-4160-A729-B7F48EA03D9E}" srcOrd="0" destOrd="0" presId="urn:microsoft.com/office/officeart/2005/8/layout/hierarchy1"/>
    <dgm:cxn modelId="{7689D132-EDCC-4B4C-9018-5CE5B153346B}" type="presParOf" srcId="{65C9CDC1-18A5-4699-8CC8-16A1171375DC}" destId="{D04774F2-94FA-4EFD-8550-11B2B6482E84}" srcOrd="1" destOrd="0" presId="urn:microsoft.com/office/officeart/2005/8/layout/hierarchy1"/>
    <dgm:cxn modelId="{BD736555-3CDD-4766-AC83-3E73EBB3D181}" type="presParOf" srcId="{D04774F2-94FA-4EFD-8550-11B2B6482E84}" destId="{B7537DC9-1B5A-4A91-A2FD-0D572DAFEFF3}" srcOrd="0" destOrd="0" presId="urn:microsoft.com/office/officeart/2005/8/layout/hierarchy1"/>
    <dgm:cxn modelId="{3FA43F92-0135-41F1-B9C9-9393339AD346}" type="presParOf" srcId="{B7537DC9-1B5A-4A91-A2FD-0D572DAFEFF3}" destId="{23E2EA3A-256D-4804-879A-6690F1F54B59}" srcOrd="0" destOrd="0" presId="urn:microsoft.com/office/officeart/2005/8/layout/hierarchy1"/>
    <dgm:cxn modelId="{3C7C4BB8-5674-40DE-8A68-4452FF1BCDCE}" type="presParOf" srcId="{B7537DC9-1B5A-4A91-A2FD-0D572DAFEFF3}" destId="{7DC212C8-E56A-4B7E-A617-E8991FA69473}" srcOrd="1" destOrd="0" presId="urn:microsoft.com/office/officeart/2005/8/layout/hierarchy1"/>
    <dgm:cxn modelId="{B1AA59AC-45D2-4BE9-91D7-858E41E30ED5}" type="presParOf" srcId="{D04774F2-94FA-4EFD-8550-11B2B6482E84}" destId="{B1BA2DE3-782D-41A6-BF7C-FB23C81D2E52}" srcOrd="1" destOrd="0" presId="urn:microsoft.com/office/officeart/2005/8/layout/hierarchy1"/>
    <dgm:cxn modelId="{AA79D84C-2CB7-4AB1-9DB8-C82F3DEEC0BF}" type="presParOf" srcId="{65C9CDC1-18A5-4699-8CC8-16A1171375DC}" destId="{F7B051CF-D2A2-46F4-A858-63516A9F7E7F}" srcOrd="2" destOrd="0" presId="urn:microsoft.com/office/officeart/2005/8/layout/hierarchy1"/>
    <dgm:cxn modelId="{97263D59-541E-4AC9-8F38-205D13C5FD2B}" type="presParOf" srcId="{65C9CDC1-18A5-4699-8CC8-16A1171375DC}" destId="{1BD037E3-1B35-46A0-B19B-BAB205D038E6}" srcOrd="3" destOrd="0" presId="urn:microsoft.com/office/officeart/2005/8/layout/hierarchy1"/>
    <dgm:cxn modelId="{24222A95-CB73-4E61-AFB0-251D33554157}" type="presParOf" srcId="{1BD037E3-1B35-46A0-B19B-BAB205D038E6}" destId="{93FBA036-8891-4787-9BA3-64E7437CDDD6}" srcOrd="0" destOrd="0" presId="urn:microsoft.com/office/officeart/2005/8/layout/hierarchy1"/>
    <dgm:cxn modelId="{1C78B4D1-01B5-47AB-BEDC-8796DA7FF84D}" type="presParOf" srcId="{93FBA036-8891-4787-9BA3-64E7437CDDD6}" destId="{7F82C69C-6BD4-4D3E-9B43-654EC8CC5FE2}" srcOrd="0" destOrd="0" presId="urn:microsoft.com/office/officeart/2005/8/layout/hierarchy1"/>
    <dgm:cxn modelId="{31DFFC9E-9FFC-4B5C-ABBE-A9A8BF5859D1}" type="presParOf" srcId="{93FBA036-8891-4787-9BA3-64E7437CDDD6}" destId="{C79E0FB4-542B-4284-9D83-6E7796F9FF95}" srcOrd="1" destOrd="0" presId="urn:microsoft.com/office/officeart/2005/8/layout/hierarchy1"/>
    <dgm:cxn modelId="{5ABAF7A4-5687-4EDD-985C-26D3370944FD}" type="presParOf" srcId="{1BD037E3-1B35-46A0-B19B-BAB205D038E6}" destId="{A914C359-F04F-484A-8A00-43C52B687FAF}" srcOrd="1" destOrd="0" presId="urn:microsoft.com/office/officeart/2005/8/layout/hierarchy1"/>
    <dgm:cxn modelId="{8F9E163B-2F40-48FE-8370-9D9E343E529F}" type="presParOf" srcId="{65C9CDC1-18A5-4699-8CC8-16A1171375DC}" destId="{E13B622D-F059-4043-9B0E-BD1B61C68B73}" srcOrd="4" destOrd="0" presId="urn:microsoft.com/office/officeart/2005/8/layout/hierarchy1"/>
    <dgm:cxn modelId="{1ADBD371-70F4-4E97-BAEF-7580A22BADE3}" type="presParOf" srcId="{65C9CDC1-18A5-4699-8CC8-16A1171375DC}" destId="{DD8FD41D-9E44-4E60-8DF1-508ACEED2D60}" srcOrd="5" destOrd="0" presId="urn:microsoft.com/office/officeart/2005/8/layout/hierarchy1"/>
    <dgm:cxn modelId="{A902C8B2-6459-42F3-A0A7-902090AC6F23}" type="presParOf" srcId="{DD8FD41D-9E44-4E60-8DF1-508ACEED2D60}" destId="{BC1B002F-433A-422A-8CB0-9DBA3B8EC45F}" srcOrd="0" destOrd="0" presId="urn:microsoft.com/office/officeart/2005/8/layout/hierarchy1"/>
    <dgm:cxn modelId="{0D348EFA-3D85-484B-BB80-C009F6BA6552}" type="presParOf" srcId="{BC1B002F-433A-422A-8CB0-9DBA3B8EC45F}" destId="{1100A637-BE6D-45CD-8E7C-1AE440EF431C}" srcOrd="0" destOrd="0" presId="urn:microsoft.com/office/officeart/2005/8/layout/hierarchy1"/>
    <dgm:cxn modelId="{F4022430-0095-4AEF-B1A5-CE97B408567E}" type="presParOf" srcId="{BC1B002F-433A-422A-8CB0-9DBA3B8EC45F}" destId="{C55EE9B5-3995-4D5F-906F-0273B9B09E9C}" srcOrd="1" destOrd="0" presId="urn:microsoft.com/office/officeart/2005/8/layout/hierarchy1"/>
    <dgm:cxn modelId="{C5F0A2CC-8492-4951-83B3-7A1CFF2945F6}" type="presParOf" srcId="{DD8FD41D-9E44-4E60-8DF1-508ACEED2D60}" destId="{DEE58D37-8ACB-4CE3-96B1-887345204BFF}" srcOrd="1" destOrd="0" presId="urn:microsoft.com/office/officeart/2005/8/layout/hierarchy1"/>
    <dgm:cxn modelId="{C2C97F86-7C7F-484A-AAB4-0162C8AC56DE}" type="presParOf" srcId="{65C9CDC1-18A5-4699-8CC8-16A1171375DC}" destId="{B184FC88-7B79-4D5C-9BAE-3FDD7A425745}" srcOrd="6" destOrd="0" presId="urn:microsoft.com/office/officeart/2005/8/layout/hierarchy1"/>
    <dgm:cxn modelId="{A7D2A3C4-1DCB-4ABE-8EAE-0E7B8293E4A8}" type="presParOf" srcId="{65C9CDC1-18A5-4699-8CC8-16A1171375DC}" destId="{F55790E7-322B-472F-812F-F6F6C4F84E2B}" srcOrd="7" destOrd="0" presId="urn:microsoft.com/office/officeart/2005/8/layout/hierarchy1"/>
    <dgm:cxn modelId="{95E6013E-02E8-4867-8A82-219B43AA1659}" type="presParOf" srcId="{F55790E7-322B-472F-812F-F6F6C4F84E2B}" destId="{E342083D-A2B3-41A5-94C7-477D646D3511}" srcOrd="0" destOrd="0" presId="urn:microsoft.com/office/officeart/2005/8/layout/hierarchy1"/>
    <dgm:cxn modelId="{9C5B4AE0-79D8-4C44-AB39-4E64D18A5173}" type="presParOf" srcId="{E342083D-A2B3-41A5-94C7-477D646D3511}" destId="{E722A3FD-A89E-47B5-A9F7-24DC9FEFB203}" srcOrd="0" destOrd="0" presId="urn:microsoft.com/office/officeart/2005/8/layout/hierarchy1"/>
    <dgm:cxn modelId="{36EF06D8-16DD-43CF-91BE-03233FA452DA}" type="presParOf" srcId="{E342083D-A2B3-41A5-94C7-477D646D3511}" destId="{8C655ECD-9356-4115-B23E-E49E80475786}" srcOrd="1" destOrd="0" presId="urn:microsoft.com/office/officeart/2005/8/layout/hierarchy1"/>
    <dgm:cxn modelId="{7676BBE8-B90B-4194-8E53-14DE32B17888}" type="presParOf" srcId="{F55790E7-322B-472F-812F-F6F6C4F84E2B}" destId="{CD16602B-16E0-4408-AB18-3E20AC8438E1}" srcOrd="1" destOrd="0" presId="urn:microsoft.com/office/officeart/2005/8/layout/hierarchy1"/>
    <dgm:cxn modelId="{FAFB115C-4E65-4DED-8028-9351D4D03F98}" type="presParOf" srcId="{972DFEE7-D782-4695-8573-2C4C0E7314FC}" destId="{D91F3D37-E94C-4615-8DD2-673E5AAAF947}" srcOrd="2" destOrd="0" presId="urn:microsoft.com/office/officeart/2005/8/layout/hierarchy1"/>
    <dgm:cxn modelId="{73CB2DA8-ECDA-461F-B560-53208E3232A3}" type="presParOf" srcId="{972DFEE7-D782-4695-8573-2C4C0E7314FC}" destId="{BE332587-AED9-491C-B19F-D82540163BCC}" srcOrd="3" destOrd="0" presId="urn:microsoft.com/office/officeart/2005/8/layout/hierarchy1"/>
    <dgm:cxn modelId="{43820819-FD21-4DC4-B88D-CA006D5A8D28}" type="presParOf" srcId="{BE332587-AED9-491C-B19F-D82540163BCC}" destId="{E324CDDC-C2CE-4CBF-988D-69CDE2D6519C}" srcOrd="0" destOrd="0" presId="urn:microsoft.com/office/officeart/2005/8/layout/hierarchy1"/>
    <dgm:cxn modelId="{3E197BD6-A1FA-4B8B-866B-FA4DC69BA37F}" type="presParOf" srcId="{E324CDDC-C2CE-4CBF-988D-69CDE2D6519C}" destId="{CE3B7246-565A-44F3-995F-2F923AFFDF99}" srcOrd="0" destOrd="0" presId="urn:microsoft.com/office/officeart/2005/8/layout/hierarchy1"/>
    <dgm:cxn modelId="{EFDE683E-3FC4-4369-97CB-8D89B4D2306E}" type="presParOf" srcId="{E324CDDC-C2CE-4CBF-988D-69CDE2D6519C}" destId="{9562F543-0DB5-4631-A63E-32650BD9B1A3}" srcOrd="1" destOrd="0" presId="urn:microsoft.com/office/officeart/2005/8/layout/hierarchy1"/>
    <dgm:cxn modelId="{39D91DEC-FB87-4ABD-A913-E71E347FF9FF}" type="presParOf" srcId="{BE332587-AED9-491C-B19F-D82540163BCC}" destId="{510F415C-3340-4E9A-A66F-3737F8BFAE16}" srcOrd="1" destOrd="0" presId="urn:microsoft.com/office/officeart/2005/8/layout/hierarchy1"/>
    <dgm:cxn modelId="{B7C90509-BA37-4F89-8281-B04998B74D7A}" type="presParOf" srcId="{510F415C-3340-4E9A-A66F-3737F8BFAE16}" destId="{FB2B8EC5-4DB9-4276-8B0E-5365BDCAF559}" srcOrd="0" destOrd="0" presId="urn:microsoft.com/office/officeart/2005/8/layout/hierarchy1"/>
    <dgm:cxn modelId="{C26CE4EC-4D1D-4DBA-B629-1494F49C8731}" type="presParOf" srcId="{510F415C-3340-4E9A-A66F-3737F8BFAE16}" destId="{A5869994-7107-414D-B2C7-6CBFE39C8D9E}" srcOrd="1" destOrd="0" presId="urn:microsoft.com/office/officeart/2005/8/layout/hierarchy1"/>
    <dgm:cxn modelId="{7D858BAF-55CC-4A1B-8AB5-41A4F15AFECB}" type="presParOf" srcId="{A5869994-7107-414D-B2C7-6CBFE39C8D9E}" destId="{54FE9202-F0D5-4192-96D7-8C064FE5D4D5}" srcOrd="0" destOrd="0" presId="urn:microsoft.com/office/officeart/2005/8/layout/hierarchy1"/>
    <dgm:cxn modelId="{D7EC174B-A2CC-42D9-B707-1609D9904D4E}" type="presParOf" srcId="{54FE9202-F0D5-4192-96D7-8C064FE5D4D5}" destId="{0E6ECEE6-5A2B-4930-B7DF-25F62E893251}" srcOrd="0" destOrd="0" presId="urn:microsoft.com/office/officeart/2005/8/layout/hierarchy1"/>
    <dgm:cxn modelId="{2CC22E93-5E1B-4F24-8C6F-2BC4C9AE6983}" type="presParOf" srcId="{54FE9202-F0D5-4192-96D7-8C064FE5D4D5}" destId="{A9F3A87E-2819-4E7D-A449-7BA75C54740D}" srcOrd="1" destOrd="0" presId="urn:microsoft.com/office/officeart/2005/8/layout/hierarchy1"/>
    <dgm:cxn modelId="{D186EB70-6F17-4580-A28E-68154F35E637}" type="presParOf" srcId="{A5869994-7107-414D-B2C7-6CBFE39C8D9E}" destId="{5CE8B81C-2085-47F4-BFE5-550E1EE4138F}" srcOrd="1" destOrd="0" presId="urn:microsoft.com/office/officeart/2005/8/layout/hierarchy1"/>
    <dgm:cxn modelId="{F80FCC1A-32E5-4778-B63D-ABDF827440BF}" type="presParOf" srcId="{510F415C-3340-4E9A-A66F-3737F8BFAE16}" destId="{EAEA13CE-D86E-49A1-AAF6-814F032C071B}" srcOrd="2" destOrd="0" presId="urn:microsoft.com/office/officeart/2005/8/layout/hierarchy1"/>
    <dgm:cxn modelId="{1BA856EF-D037-417A-B7AF-539921279348}" type="presParOf" srcId="{510F415C-3340-4E9A-A66F-3737F8BFAE16}" destId="{CB226802-B78A-4A33-892D-B620D19F36C0}" srcOrd="3" destOrd="0" presId="urn:microsoft.com/office/officeart/2005/8/layout/hierarchy1"/>
    <dgm:cxn modelId="{C48C5FAE-E47C-4765-BF66-FD5939F9B184}" type="presParOf" srcId="{CB226802-B78A-4A33-892D-B620D19F36C0}" destId="{B714D4F0-A95A-44E2-9F92-9B6CF7808D16}" srcOrd="0" destOrd="0" presId="urn:microsoft.com/office/officeart/2005/8/layout/hierarchy1"/>
    <dgm:cxn modelId="{F1F22006-B802-4BF7-838A-66661E15491B}" type="presParOf" srcId="{B714D4F0-A95A-44E2-9F92-9B6CF7808D16}" destId="{1B77D159-6E94-46F6-A783-3C0076C4EA99}" srcOrd="0" destOrd="0" presId="urn:microsoft.com/office/officeart/2005/8/layout/hierarchy1"/>
    <dgm:cxn modelId="{64109686-BC96-4A53-85C7-50D549B30D87}" type="presParOf" srcId="{B714D4F0-A95A-44E2-9F92-9B6CF7808D16}" destId="{DB789624-FCA4-418C-9B6C-5D51058C209B}" srcOrd="1" destOrd="0" presId="urn:microsoft.com/office/officeart/2005/8/layout/hierarchy1"/>
    <dgm:cxn modelId="{326465BA-140A-45A6-ADCC-FBE17C840488}" type="presParOf" srcId="{CB226802-B78A-4A33-892D-B620D19F36C0}" destId="{216CB754-D2AC-4EF1-8568-8E15F071AE60}" srcOrd="1" destOrd="0" presId="urn:microsoft.com/office/officeart/2005/8/layout/hierarchy1"/>
    <dgm:cxn modelId="{39A799C3-69BA-4667-B262-13D3B8E20C08}" type="presParOf" srcId="{510F415C-3340-4E9A-A66F-3737F8BFAE16}" destId="{ED5EDCE4-FAC7-4518-A5BC-9111DAAE4925}" srcOrd="4" destOrd="0" presId="urn:microsoft.com/office/officeart/2005/8/layout/hierarchy1"/>
    <dgm:cxn modelId="{69ECDA1F-6808-4E25-809E-6C0F1A5F64EF}" type="presParOf" srcId="{510F415C-3340-4E9A-A66F-3737F8BFAE16}" destId="{210A3C20-3A14-4AF3-99C3-0A4D9CFEFDDE}" srcOrd="5" destOrd="0" presId="urn:microsoft.com/office/officeart/2005/8/layout/hierarchy1"/>
    <dgm:cxn modelId="{160BCDD6-5A09-40CD-AB8F-3FD6FD8ACE67}" type="presParOf" srcId="{210A3C20-3A14-4AF3-99C3-0A4D9CFEFDDE}" destId="{694C6A3E-12E7-4317-AB35-E1FB8CFCAA32}" srcOrd="0" destOrd="0" presId="urn:microsoft.com/office/officeart/2005/8/layout/hierarchy1"/>
    <dgm:cxn modelId="{9E265352-CF30-4948-A70A-357654DE621F}" type="presParOf" srcId="{694C6A3E-12E7-4317-AB35-E1FB8CFCAA32}" destId="{88647E1F-27DB-44F3-A7D1-C47D6B14FFDD}" srcOrd="0" destOrd="0" presId="urn:microsoft.com/office/officeart/2005/8/layout/hierarchy1"/>
    <dgm:cxn modelId="{68392A86-EFFB-4D76-AF36-C7F785EF6961}" type="presParOf" srcId="{694C6A3E-12E7-4317-AB35-E1FB8CFCAA32}" destId="{2C7D92F3-C0DC-46DB-A43F-A232AC666F92}" srcOrd="1" destOrd="0" presId="urn:microsoft.com/office/officeart/2005/8/layout/hierarchy1"/>
    <dgm:cxn modelId="{E5017F14-7F30-4F85-A222-EF7ECFB8141C}" type="presParOf" srcId="{210A3C20-3A14-4AF3-99C3-0A4D9CFEFDDE}" destId="{3ADC28F5-F364-49A5-80EB-350F186881D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5EDCE4-FAC7-4518-A5BC-9111DAAE4925}">
      <dsp:nvSpPr>
        <dsp:cNvPr id="0" name=""/>
        <dsp:cNvSpPr/>
      </dsp:nvSpPr>
      <dsp:spPr>
        <a:xfrm>
          <a:off x="8886405" y="3646445"/>
          <a:ext cx="1641019" cy="3904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6106"/>
              </a:lnTo>
              <a:lnTo>
                <a:pt x="1641019" y="266106"/>
              </a:lnTo>
              <a:lnTo>
                <a:pt x="1641019" y="390488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EA13CE-D86E-49A1-AAF6-814F032C071B}">
      <dsp:nvSpPr>
        <dsp:cNvPr id="0" name=""/>
        <dsp:cNvSpPr/>
      </dsp:nvSpPr>
      <dsp:spPr>
        <a:xfrm>
          <a:off x="8840685" y="3646445"/>
          <a:ext cx="91440" cy="39048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0488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2B8EC5-4DB9-4276-8B0E-5365BDCAF559}">
      <dsp:nvSpPr>
        <dsp:cNvPr id="0" name=""/>
        <dsp:cNvSpPr/>
      </dsp:nvSpPr>
      <dsp:spPr>
        <a:xfrm>
          <a:off x="7245386" y="3646445"/>
          <a:ext cx="1641019" cy="390488"/>
        </a:xfrm>
        <a:custGeom>
          <a:avLst/>
          <a:gdLst/>
          <a:ahLst/>
          <a:cxnLst/>
          <a:rect l="0" t="0" r="0" b="0"/>
          <a:pathLst>
            <a:path>
              <a:moveTo>
                <a:pt x="1641019" y="0"/>
              </a:moveTo>
              <a:lnTo>
                <a:pt x="1641019" y="266106"/>
              </a:lnTo>
              <a:lnTo>
                <a:pt x="0" y="266106"/>
              </a:lnTo>
              <a:lnTo>
                <a:pt x="0" y="390488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1F3D37-E94C-4615-8DD2-673E5AAAF947}">
      <dsp:nvSpPr>
        <dsp:cNvPr id="0" name=""/>
        <dsp:cNvSpPr/>
      </dsp:nvSpPr>
      <dsp:spPr>
        <a:xfrm>
          <a:off x="6014621" y="2403373"/>
          <a:ext cx="2871783" cy="3904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6106"/>
              </a:lnTo>
              <a:lnTo>
                <a:pt x="2871783" y="266106"/>
              </a:lnTo>
              <a:lnTo>
                <a:pt x="2871783" y="39048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84FC88-7B79-4D5C-9BAE-3FDD7A425745}">
      <dsp:nvSpPr>
        <dsp:cNvPr id="0" name=""/>
        <dsp:cNvSpPr/>
      </dsp:nvSpPr>
      <dsp:spPr>
        <a:xfrm>
          <a:off x="3142837" y="3646445"/>
          <a:ext cx="2461529" cy="3904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6106"/>
              </a:lnTo>
              <a:lnTo>
                <a:pt x="2461529" y="266106"/>
              </a:lnTo>
              <a:lnTo>
                <a:pt x="2461529" y="390488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3B622D-F059-4043-9B0E-BD1B61C68B73}">
      <dsp:nvSpPr>
        <dsp:cNvPr id="0" name=""/>
        <dsp:cNvSpPr/>
      </dsp:nvSpPr>
      <dsp:spPr>
        <a:xfrm>
          <a:off x="3142837" y="3646445"/>
          <a:ext cx="820509" cy="3904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6106"/>
              </a:lnTo>
              <a:lnTo>
                <a:pt x="820509" y="266106"/>
              </a:lnTo>
              <a:lnTo>
                <a:pt x="820509" y="390488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B051CF-D2A2-46F4-A858-63516A9F7E7F}">
      <dsp:nvSpPr>
        <dsp:cNvPr id="0" name=""/>
        <dsp:cNvSpPr/>
      </dsp:nvSpPr>
      <dsp:spPr>
        <a:xfrm>
          <a:off x="2322327" y="3646445"/>
          <a:ext cx="820509" cy="390488"/>
        </a:xfrm>
        <a:custGeom>
          <a:avLst/>
          <a:gdLst/>
          <a:ahLst/>
          <a:cxnLst/>
          <a:rect l="0" t="0" r="0" b="0"/>
          <a:pathLst>
            <a:path>
              <a:moveTo>
                <a:pt x="820509" y="0"/>
              </a:moveTo>
              <a:lnTo>
                <a:pt x="820509" y="266106"/>
              </a:lnTo>
              <a:lnTo>
                <a:pt x="0" y="266106"/>
              </a:lnTo>
              <a:lnTo>
                <a:pt x="0" y="390488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E67E7A-8C68-4160-A729-B7F48EA03D9E}">
      <dsp:nvSpPr>
        <dsp:cNvPr id="0" name=""/>
        <dsp:cNvSpPr/>
      </dsp:nvSpPr>
      <dsp:spPr>
        <a:xfrm>
          <a:off x="681308" y="3646445"/>
          <a:ext cx="2461529" cy="390488"/>
        </a:xfrm>
        <a:custGeom>
          <a:avLst/>
          <a:gdLst/>
          <a:ahLst/>
          <a:cxnLst/>
          <a:rect l="0" t="0" r="0" b="0"/>
          <a:pathLst>
            <a:path>
              <a:moveTo>
                <a:pt x="2461529" y="0"/>
              </a:moveTo>
              <a:lnTo>
                <a:pt x="2461529" y="266106"/>
              </a:lnTo>
              <a:lnTo>
                <a:pt x="0" y="266106"/>
              </a:lnTo>
              <a:lnTo>
                <a:pt x="0" y="390488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160BF2-AA36-4CA5-BCCF-7F54EF6C4814}">
      <dsp:nvSpPr>
        <dsp:cNvPr id="0" name=""/>
        <dsp:cNvSpPr/>
      </dsp:nvSpPr>
      <dsp:spPr>
        <a:xfrm>
          <a:off x="3142837" y="2403373"/>
          <a:ext cx="2871783" cy="390488"/>
        </a:xfrm>
        <a:custGeom>
          <a:avLst/>
          <a:gdLst/>
          <a:ahLst/>
          <a:cxnLst/>
          <a:rect l="0" t="0" r="0" b="0"/>
          <a:pathLst>
            <a:path>
              <a:moveTo>
                <a:pt x="2871783" y="0"/>
              </a:moveTo>
              <a:lnTo>
                <a:pt x="2871783" y="266106"/>
              </a:lnTo>
              <a:lnTo>
                <a:pt x="0" y="266106"/>
              </a:lnTo>
              <a:lnTo>
                <a:pt x="0" y="39048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173DFB-063B-4F24-8A65-F407E722F5D0}">
      <dsp:nvSpPr>
        <dsp:cNvPr id="0" name=""/>
        <dsp:cNvSpPr/>
      </dsp:nvSpPr>
      <dsp:spPr>
        <a:xfrm>
          <a:off x="5343295" y="1550789"/>
          <a:ext cx="1342652" cy="852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CF86DB-EA87-44FD-BEAA-9335AA0292A7}">
      <dsp:nvSpPr>
        <dsp:cNvPr id="0" name=""/>
        <dsp:cNvSpPr/>
      </dsp:nvSpPr>
      <dsp:spPr>
        <a:xfrm>
          <a:off x="5492479" y="1692513"/>
          <a:ext cx="1342652" cy="8525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 dirty="0" err="1">
              <a:latin typeface="Aptos Display" panose="020F0302020204030204"/>
            </a:rPr>
            <a:t>Loss</a:t>
          </a:r>
          <a:r>
            <a:rPr lang="pt-PT" sz="1600" kern="1200" dirty="0">
              <a:latin typeface="Aptos Display" panose="020F0302020204030204"/>
            </a:rPr>
            <a:t> </a:t>
          </a:r>
          <a:r>
            <a:rPr lang="pt-PT" sz="1600" kern="1200" dirty="0" err="1">
              <a:latin typeface="Aptos Display" panose="020F0302020204030204"/>
            </a:rPr>
            <a:t>Functions</a:t>
          </a:r>
          <a:endParaRPr lang="pt-PT" sz="1600" kern="1200" dirty="0"/>
        </a:p>
      </dsp:txBody>
      <dsp:txXfrm>
        <a:off x="5517450" y="1717484"/>
        <a:ext cx="1292710" cy="802642"/>
      </dsp:txXfrm>
    </dsp:sp>
    <dsp:sp modelId="{D97CBDA4-2CD9-4473-BE3B-B5769DF36AFD}">
      <dsp:nvSpPr>
        <dsp:cNvPr id="0" name=""/>
        <dsp:cNvSpPr/>
      </dsp:nvSpPr>
      <dsp:spPr>
        <a:xfrm>
          <a:off x="2471511" y="2793861"/>
          <a:ext cx="1342652" cy="852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880DE4-00EF-44C7-B7A9-E7CFF39D71AD}">
      <dsp:nvSpPr>
        <dsp:cNvPr id="0" name=""/>
        <dsp:cNvSpPr/>
      </dsp:nvSpPr>
      <dsp:spPr>
        <a:xfrm>
          <a:off x="2620695" y="2935585"/>
          <a:ext cx="1342652" cy="8525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 dirty="0">
              <a:latin typeface="Aptos Display" panose="020F0302020204030204"/>
            </a:rPr>
            <a:t>Regression</a:t>
          </a:r>
          <a:endParaRPr lang="pt-PT" sz="1600" kern="1200" dirty="0"/>
        </a:p>
      </dsp:txBody>
      <dsp:txXfrm>
        <a:off x="2645666" y="2960556"/>
        <a:ext cx="1292710" cy="802642"/>
      </dsp:txXfrm>
    </dsp:sp>
    <dsp:sp modelId="{23E2EA3A-256D-4804-879A-6690F1F54B59}">
      <dsp:nvSpPr>
        <dsp:cNvPr id="0" name=""/>
        <dsp:cNvSpPr/>
      </dsp:nvSpPr>
      <dsp:spPr>
        <a:xfrm>
          <a:off x="9982" y="4036933"/>
          <a:ext cx="1342652" cy="852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C212C8-E56A-4B7E-A617-E8991FA69473}">
      <dsp:nvSpPr>
        <dsp:cNvPr id="0" name=""/>
        <dsp:cNvSpPr/>
      </dsp:nvSpPr>
      <dsp:spPr>
        <a:xfrm>
          <a:off x="159166" y="4178657"/>
          <a:ext cx="1342652" cy="8525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 dirty="0">
              <a:latin typeface="Aptos Display" panose="020F0302020204030204"/>
            </a:rPr>
            <a:t>MSE</a:t>
          </a:r>
          <a:endParaRPr lang="pt-PT" sz="1600" kern="1200" dirty="0"/>
        </a:p>
      </dsp:txBody>
      <dsp:txXfrm>
        <a:off x="184137" y="4203628"/>
        <a:ext cx="1292710" cy="802642"/>
      </dsp:txXfrm>
    </dsp:sp>
    <dsp:sp modelId="{7F82C69C-6BD4-4D3E-9B43-654EC8CC5FE2}">
      <dsp:nvSpPr>
        <dsp:cNvPr id="0" name=""/>
        <dsp:cNvSpPr/>
      </dsp:nvSpPr>
      <dsp:spPr>
        <a:xfrm>
          <a:off x="1651001" y="4036933"/>
          <a:ext cx="1342652" cy="852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E0FB4-542B-4284-9D83-6E7796F9FF95}">
      <dsp:nvSpPr>
        <dsp:cNvPr id="0" name=""/>
        <dsp:cNvSpPr/>
      </dsp:nvSpPr>
      <dsp:spPr>
        <a:xfrm>
          <a:off x="1800185" y="4178657"/>
          <a:ext cx="1342652" cy="8525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 dirty="0">
              <a:latin typeface="Aptos Display" panose="020F0302020204030204"/>
            </a:rPr>
            <a:t>MAE</a:t>
          </a:r>
        </a:p>
      </dsp:txBody>
      <dsp:txXfrm>
        <a:off x="1825156" y="4203628"/>
        <a:ext cx="1292710" cy="802642"/>
      </dsp:txXfrm>
    </dsp:sp>
    <dsp:sp modelId="{1100A637-BE6D-45CD-8E7C-1AE440EF431C}">
      <dsp:nvSpPr>
        <dsp:cNvPr id="0" name=""/>
        <dsp:cNvSpPr/>
      </dsp:nvSpPr>
      <dsp:spPr>
        <a:xfrm>
          <a:off x="3292021" y="4036933"/>
          <a:ext cx="1342652" cy="852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5EE9B5-3995-4D5F-906F-0273B9B09E9C}">
      <dsp:nvSpPr>
        <dsp:cNvPr id="0" name=""/>
        <dsp:cNvSpPr/>
      </dsp:nvSpPr>
      <dsp:spPr>
        <a:xfrm>
          <a:off x="3441204" y="4178657"/>
          <a:ext cx="1342652" cy="8525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 dirty="0">
              <a:latin typeface="Aptos Display" panose="020F0302020204030204"/>
            </a:rPr>
            <a:t>RMSE</a:t>
          </a:r>
          <a:endParaRPr lang="pt-PT" sz="1600" kern="1200" dirty="0"/>
        </a:p>
      </dsp:txBody>
      <dsp:txXfrm>
        <a:off x="3466175" y="4203628"/>
        <a:ext cx="1292710" cy="802642"/>
      </dsp:txXfrm>
    </dsp:sp>
    <dsp:sp modelId="{E722A3FD-A89E-47B5-A9F7-24DC9FEFB203}">
      <dsp:nvSpPr>
        <dsp:cNvPr id="0" name=""/>
        <dsp:cNvSpPr/>
      </dsp:nvSpPr>
      <dsp:spPr>
        <a:xfrm>
          <a:off x="4933040" y="4036933"/>
          <a:ext cx="1342652" cy="852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655ECD-9356-4115-B23E-E49E80475786}">
      <dsp:nvSpPr>
        <dsp:cNvPr id="0" name=""/>
        <dsp:cNvSpPr/>
      </dsp:nvSpPr>
      <dsp:spPr>
        <a:xfrm>
          <a:off x="5082224" y="4178657"/>
          <a:ext cx="1342652" cy="8525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 dirty="0">
              <a:latin typeface="Aptos Display" panose="020F0302020204030204"/>
            </a:rPr>
            <a:t>Hubber Loss</a:t>
          </a:r>
        </a:p>
      </dsp:txBody>
      <dsp:txXfrm>
        <a:off x="5107195" y="4203628"/>
        <a:ext cx="1292710" cy="802642"/>
      </dsp:txXfrm>
    </dsp:sp>
    <dsp:sp modelId="{CE3B7246-565A-44F3-995F-2F923AFFDF99}">
      <dsp:nvSpPr>
        <dsp:cNvPr id="0" name=""/>
        <dsp:cNvSpPr/>
      </dsp:nvSpPr>
      <dsp:spPr>
        <a:xfrm>
          <a:off x="8215079" y="2793861"/>
          <a:ext cx="1342652" cy="852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62F543-0DB5-4631-A63E-32650BD9B1A3}">
      <dsp:nvSpPr>
        <dsp:cNvPr id="0" name=""/>
        <dsp:cNvSpPr/>
      </dsp:nvSpPr>
      <dsp:spPr>
        <a:xfrm>
          <a:off x="8364262" y="2935585"/>
          <a:ext cx="1342652" cy="8525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 dirty="0">
              <a:latin typeface="Aptos Display" panose="020F0302020204030204"/>
            </a:rPr>
            <a:t> Classification</a:t>
          </a:r>
          <a:endParaRPr lang="pt-PT" sz="1600" kern="1200" dirty="0"/>
        </a:p>
      </dsp:txBody>
      <dsp:txXfrm>
        <a:off x="8389233" y="2960556"/>
        <a:ext cx="1292710" cy="802642"/>
      </dsp:txXfrm>
    </dsp:sp>
    <dsp:sp modelId="{0E6ECEE6-5A2B-4930-B7DF-25F62E893251}">
      <dsp:nvSpPr>
        <dsp:cNvPr id="0" name=""/>
        <dsp:cNvSpPr/>
      </dsp:nvSpPr>
      <dsp:spPr>
        <a:xfrm>
          <a:off x="6574059" y="4036933"/>
          <a:ext cx="1342652" cy="852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F3A87E-2819-4E7D-A449-7BA75C54740D}">
      <dsp:nvSpPr>
        <dsp:cNvPr id="0" name=""/>
        <dsp:cNvSpPr/>
      </dsp:nvSpPr>
      <dsp:spPr>
        <a:xfrm>
          <a:off x="6723243" y="4178657"/>
          <a:ext cx="1342652" cy="8525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 dirty="0" err="1">
              <a:latin typeface="Aptos Display" panose="020F0302020204030204"/>
            </a:rPr>
            <a:t>Binary</a:t>
          </a:r>
          <a:r>
            <a:rPr lang="pt-PT" sz="1600" kern="1200" dirty="0">
              <a:latin typeface="Aptos Display" panose="020F0302020204030204"/>
            </a:rPr>
            <a:t> </a:t>
          </a:r>
          <a:r>
            <a:rPr lang="pt-PT" sz="1600" kern="1200" dirty="0" err="1">
              <a:latin typeface="Aptos Display" panose="020F0302020204030204"/>
            </a:rPr>
            <a:t>Crossentropy</a:t>
          </a:r>
          <a:endParaRPr lang="pt-PT" sz="1600" kern="1200" dirty="0" err="1"/>
        </a:p>
      </dsp:txBody>
      <dsp:txXfrm>
        <a:off x="6748214" y="4203628"/>
        <a:ext cx="1292710" cy="802642"/>
      </dsp:txXfrm>
    </dsp:sp>
    <dsp:sp modelId="{1B77D159-6E94-46F6-A783-3C0076C4EA99}">
      <dsp:nvSpPr>
        <dsp:cNvPr id="0" name=""/>
        <dsp:cNvSpPr/>
      </dsp:nvSpPr>
      <dsp:spPr>
        <a:xfrm>
          <a:off x="8215079" y="4036933"/>
          <a:ext cx="1342652" cy="852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789624-FCA4-418C-9B6C-5D51058C209B}">
      <dsp:nvSpPr>
        <dsp:cNvPr id="0" name=""/>
        <dsp:cNvSpPr/>
      </dsp:nvSpPr>
      <dsp:spPr>
        <a:xfrm>
          <a:off x="8364262" y="4178657"/>
          <a:ext cx="1342652" cy="8525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 dirty="0">
              <a:latin typeface="Aptos Display" panose="020F0302020204030204"/>
            </a:rPr>
            <a:t>Categorical Crossentropy</a:t>
          </a:r>
        </a:p>
      </dsp:txBody>
      <dsp:txXfrm>
        <a:off x="8389233" y="4203628"/>
        <a:ext cx="1292710" cy="802642"/>
      </dsp:txXfrm>
    </dsp:sp>
    <dsp:sp modelId="{88647E1F-27DB-44F3-A7D1-C47D6B14FFDD}">
      <dsp:nvSpPr>
        <dsp:cNvPr id="0" name=""/>
        <dsp:cNvSpPr/>
      </dsp:nvSpPr>
      <dsp:spPr>
        <a:xfrm>
          <a:off x="9856098" y="4036933"/>
          <a:ext cx="1342652" cy="852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7D92F3-C0DC-46DB-A43F-A232AC666F92}">
      <dsp:nvSpPr>
        <dsp:cNvPr id="0" name=""/>
        <dsp:cNvSpPr/>
      </dsp:nvSpPr>
      <dsp:spPr>
        <a:xfrm>
          <a:off x="10005282" y="4178657"/>
          <a:ext cx="1342652" cy="8525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 dirty="0">
              <a:latin typeface="Aptos Display" panose="020F0302020204030204"/>
            </a:rPr>
            <a:t>Hinge Loss</a:t>
          </a:r>
          <a:endParaRPr lang="pt-PT" sz="1600" kern="1200" dirty="0"/>
        </a:p>
      </dsp:txBody>
      <dsp:txXfrm>
        <a:off x="10030253" y="4203628"/>
        <a:ext cx="1292710" cy="8026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Faça clique para editar o estilo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01/10/2024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35360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01/10/2024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4251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01/10/2024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1718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01/10/2024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056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01/10/2024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4626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01/10/2024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6420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01/10/2024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914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01/10/2024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5507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01/10/2024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69934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01/10/2024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9164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01/10/2024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0662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31C0BB-DC71-4713-A787-95011EDB8CA8}" type="datetimeFigureOut">
              <a:rPr lang="pt-PT" smtClean="0"/>
              <a:t>01/10/2024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2066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dailydoseofds.com/p/10-regression-and-classification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multi-label-image-classification-with-neural-network-keras-ddc1ab1afed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0053499-3647-36B4-C2DB-60949CBC284A}"/>
              </a:ext>
            </a:extLst>
          </p:cNvPr>
          <p:cNvSpPr>
            <a:spLocks noGrp="1"/>
          </p:cNvSpPr>
          <p:nvPr/>
        </p:nvSpPr>
        <p:spPr>
          <a:xfrm>
            <a:off x="562550" y="2327702"/>
            <a:ext cx="11067585" cy="1037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b="1" dirty="0" err="1">
                <a:solidFill>
                  <a:srgbClr val="092953"/>
                </a:solidFill>
                <a:latin typeface="Cambria"/>
                <a:ea typeface="Cambria"/>
              </a:rPr>
              <a:t>Deep</a:t>
            </a:r>
            <a:r>
              <a:rPr lang="pt-PT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endParaRPr lang="pt-PT" b="1" dirty="0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56B029F-39A9-47C6-AC5F-828B5B6B4CB9}"/>
              </a:ext>
            </a:extLst>
          </p:cNvPr>
          <p:cNvSpPr>
            <a:spLocks noGrp="1"/>
          </p:cNvSpPr>
          <p:nvPr/>
        </p:nvSpPr>
        <p:spPr>
          <a:xfrm>
            <a:off x="1521732" y="500827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000" b="1" err="1">
                <a:ea typeface="+mn-lt"/>
                <a:cs typeface="+mn-lt"/>
              </a:rPr>
              <a:t>Applied</a:t>
            </a:r>
            <a:r>
              <a:rPr lang="pt-PT" sz="2000" b="1" dirty="0">
                <a:ea typeface="+mn-lt"/>
                <a:cs typeface="+mn-lt"/>
              </a:rPr>
              <a:t> Data </a:t>
            </a:r>
            <a:r>
              <a:rPr lang="pt-PT" sz="2000" b="1" err="1">
                <a:ea typeface="+mn-lt"/>
                <a:cs typeface="+mn-lt"/>
              </a:rPr>
              <a:t>Science</a:t>
            </a:r>
            <a:endParaRPr lang="pt-PT" b="1" err="1"/>
          </a:p>
          <a:p>
            <a:r>
              <a:rPr lang="pt-PT" sz="2000" b="1" dirty="0"/>
              <a:t>2024/2025</a:t>
            </a:r>
            <a:endParaRPr lang="pt-PT" sz="2000" b="1" dirty="0">
              <a:cs typeface="Calibri"/>
            </a:endParaRPr>
          </a:p>
        </p:txBody>
      </p:sp>
      <p:pic>
        <p:nvPicPr>
          <p:cNvPr id="9" name="Imagem 8" descr="Portal do Colaborador">
            <a:extLst>
              <a:ext uri="{FF2B5EF4-FFF2-40B4-BE49-F238E27FC236}">
                <a16:creationId xmlns:a16="http://schemas.microsoft.com/office/drawing/2014/main" id="{2B601A01-9B7B-BA13-BEF4-FEC8884D3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01" y="130979"/>
            <a:ext cx="3561239" cy="1650054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4330246" y="150133"/>
            <a:ext cx="7859486" cy="1603828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D7851EF0-06B4-C9BF-8969-A919CD805DF2}"/>
              </a:ext>
            </a:extLst>
          </p:cNvPr>
          <p:cNvSpPr/>
          <p:nvPr/>
        </p:nvSpPr>
        <p:spPr>
          <a:xfrm>
            <a:off x="-198212" y="150132"/>
            <a:ext cx="283029" cy="1603828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B8E3643-4B25-37B8-1D83-D8BB0F05358F}"/>
              </a:ext>
            </a:extLst>
          </p:cNvPr>
          <p:cNvSpPr txBox="1"/>
          <p:nvPr/>
        </p:nvSpPr>
        <p:spPr>
          <a:xfrm>
            <a:off x="1494971" y="3369062"/>
            <a:ext cx="920205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 dirty="0" err="1">
                <a:solidFill>
                  <a:srgbClr val="595959"/>
                </a:solidFill>
                <a:latin typeface="Calibri"/>
                <a:cs typeface="Calibri"/>
              </a:rPr>
              <a:t>Session</a:t>
            </a:r>
            <a:r>
              <a:rPr lang="pt-PT" sz="2800" b="1" dirty="0">
                <a:solidFill>
                  <a:srgbClr val="595959"/>
                </a:solidFill>
                <a:latin typeface="Calibri"/>
                <a:cs typeface="Calibri"/>
              </a:rPr>
              <a:t> 5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9666F2D-333D-FE50-82D2-088CE3443EB8}"/>
              </a:ext>
            </a:extLst>
          </p:cNvPr>
          <p:cNvSpPr txBox="1"/>
          <p:nvPr/>
        </p:nvSpPr>
        <p:spPr>
          <a:xfrm>
            <a:off x="2479200" y="4242795"/>
            <a:ext cx="724289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3600" b="1" dirty="0">
                <a:latin typeface="Calibri"/>
                <a:ea typeface="Calibri"/>
                <a:cs typeface="Calibri"/>
              </a:rPr>
              <a:t>Training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334531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Loss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Functions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solidFill>
                  <a:srgbClr val="FFFFFF"/>
                </a:solidFill>
              </a:rPr>
              <a:t>Training Neural Networks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pic>
        <p:nvPicPr>
          <p:cNvPr id="14" name="Marcador de Posição de Conteúdo 13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67757918-84D2-696F-A687-C9FF344B03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83536" y="265434"/>
            <a:ext cx="4837253" cy="6081583"/>
          </a:xfr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A2DBA71-4855-D023-1E54-CD87F26E13B4}"/>
              </a:ext>
            </a:extLst>
          </p:cNvPr>
          <p:cNvSpPr txBox="1"/>
          <p:nvPr/>
        </p:nvSpPr>
        <p:spPr>
          <a:xfrm>
            <a:off x="4582297" y="6343134"/>
            <a:ext cx="484384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1200" dirty="0">
                <a:ea typeface="+mn-lt"/>
                <a:cs typeface="+mn-lt"/>
                <a:hlinkClick r:id="rId4"/>
              </a:rPr>
              <a:t>https://blog.dailydoseofds.com/p/10-regression-and-classification</a:t>
            </a:r>
            <a:endParaRPr lang="pt-PT" sz="1200">
              <a:ea typeface="+mn-lt"/>
              <a:cs typeface="+mn-lt"/>
            </a:endParaRP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51447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Gradient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Descent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How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to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?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solidFill>
                  <a:srgbClr val="FFFFFF"/>
                </a:solidFill>
              </a:rPr>
              <a:t>Training Neural Networks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pic>
        <p:nvPicPr>
          <p:cNvPr id="10" name="Marcador de Posição de Conteúdo 9" descr="Uma imagem com desenho, esboço, desenhos de criança, arte&#10;&#10;Descrição gerada automaticamente">
            <a:extLst>
              <a:ext uri="{FF2B5EF4-FFF2-40B4-BE49-F238E27FC236}">
                <a16:creationId xmlns:a16="http://schemas.microsoft.com/office/drawing/2014/main" id="{32CF8066-FB9B-62B3-2004-7C84711415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3975" y="1477554"/>
            <a:ext cx="8201025" cy="4580754"/>
          </a:xfrm>
        </p:spPr>
      </p:pic>
    </p:spTree>
    <p:extLst>
      <p:ext uri="{BB962C8B-B14F-4D97-AF65-F5344CB8AC3E}">
        <p14:creationId xmlns:p14="http://schemas.microsoft.com/office/powerpoint/2010/main" val="2743752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Loss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Optimization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We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want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dirty="0" err="1">
                <a:ea typeface="+mn-lt"/>
                <a:cs typeface="+mn-lt"/>
              </a:rPr>
              <a:t>find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network </a:t>
            </a:r>
            <a:r>
              <a:rPr lang="pt-PT" dirty="0" err="1"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that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achieve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lowest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loss</a:t>
            </a:r>
            <a:r>
              <a:rPr lang="pt-PT" dirty="0">
                <a:ea typeface="+mn-lt"/>
                <a:cs typeface="+mn-lt"/>
              </a:rPr>
              <a:t>!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solidFill>
                  <a:srgbClr val="FFFFFF"/>
                </a:solidFill>
              </a:rPr>
              <a:t>Training Neural Networks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pic>
        <p:nvPicPr>
          <p:cNvPr id="8" name="Imagem 7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29F41B90-5E1A-6A7C-DED7-3E6DBF95E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853" y="4410590"/>
            <a:ext cx="3695700" cy="714375"/>
          </a:xfrm>
          <a:prstGeom prst="rect">
            <a:avLst/>
          </a:prstGeom>
        </p:spPr>
      </p:pic>
      <p:pic>
        <p:nvPicPr>
          <p:cNvPr id="9" name="Imagem 8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88078FD6-1A2C-B3C0-0DA1-D50BE9232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1667" y="2443549"/>
            <a:ext cx="734377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03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Gradient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Descent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Intuition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Repeat</a:t>
            </a:r>
            <a:r>
              <a:rPr lang="pt-PT" dirty="0">
                <a:ea typeface="+mn-lt"/>
                <a:cs typeface="+mn-lt"/>
              </a:rPr>
              <a:t>:</a:t>
            </a:r>
          </a:p>
          <a:p>
            <a:pPr marL="914400" lvl="1" indent="-457200" algn="just">
              <a:buAutoNum type="arabicPeriod"/>
            </a:pPr>
            <a:r>
              <a:rPr lang="pt-PT" dirty="0">
                <a:ea typeface="+mn-lt"/>
                <a:cs typeface="+mn-lt"/>
              </a:rPr>
              <a:t>Guess</a:t>
            </a:r>
          </a:p>
          <a:p>
            <a:pPr marL="914400" lvl="1" indent="-457200" algn="just">
              <a:buAutoNum type="arabicPeriod"/>
            </a:pPr>
            <a:r>
              <a:rPr lang="pt-PT" dirty="0" err="1">
                <a:ea typeface="+mn-lt"/>
                <a:cs typeface="+mn-lt"/>
              </a:rPr>
              <a:t>Calculate</a:t>
            </a:r>
            <a:r>
              <a:rPr lang="pt-PT" dirty="0">
                <a:ea typeface="+mn-lt"/>
                <a:cs typeface="+mn-lt"/>
              </a:rPr>
              <a:t> error</a:t>
            </a:r>
          </a:p>
          <a:p>
            <a:pPr marL="914400" lvl="1" indent="-457200"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algn="just"/>
            <a:r>
              <a:rPr lang="pt-PT" dirty="0">
                <a:ea typeface="+mn-lt"/>
                <a:cs typeface="+mn-lt"/>
              </a:rPr>
              <a:t>e.g., </a:t>
            </a:r>
            <a:r>
              <a:rPr lang="pt-PT" dirty="0" err="1">
                <a:ea typeface="+mn-lt"/>
                <a:cs typeface="+mn-lt"/>
              </a:rPr>
              <a:t>learn</a:t>
            </a:r>
            <a:r>
              <a:rPr lang="pt-PT" dirty="0">
                <a:ea typeface="+mn-lt"/>
                <a:cs typeface="+mn-lt"/>
              </a:rPr>
              <a:t> linear </a:t>
            </a:r>
            <a:r>
              <a:rPr lang="pt-PT" dirty="0" err="1">
                <a:ea typeface="+mn-lt"/>
                <a:cs typeface="+mn-lt"/>
              </a:rPr>
              <a:t>model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dirty="0" err="1">
                <a:ea typeface="+mn-lt"/>
                <a:cs typeface="+mn-lt"/>
              </a:rPr>
              <a:t>converting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kilometers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dirty="0" err="1">
                <a:ea typeface="+mn-lt"/>
                <a:cs typeface="+mn-lt"/>
              </a:rPr>
              <a:t>miles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when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only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observing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input “</a:t>
            </a:r>
            <a:r>
              <a:rPr lang="pt-PT" dirty="0" err="1">
                <a:ea typeface="+mn-lt"/>
                <a:cs typeface="+mn-lt"/>
              </a:rPr>
              <a:t>miles</a:t>
            </a:r>
            <a:r>
              <a:rPr lang="pt-PT" dirty="0">
                <a:ea typeface="+mn-lt"/>
                <a:cs typeface="+mn-lt"/>
              </a:rPr>
              <a:t>”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output “</a:t>
            </a:r>
            <a:r>
              <a:rPr lang="pt-PT" dirty="0" err="1">
                <a:ea typeface="+mn-lt"/>
                <a:cs typeface="+mn-lt"/>
              </a:rPr>
              <a:t>kilometers</a:t>
            </a:r>
            <a:r>
              <a:rPr lang="pt-PT" dirty="0">
                <a:ea typeface="+mn-lt"/>
                <a:cs typeface="+mn-lt"/>
              </a:rPr>
              <a:t>”</a:t>
            </a:r>
            <a:endParaRPr lang="pt-PT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solidFill>
                  <a:srgbClr val="FFFFFF"/>
                </a:solidFill>
              </a:rPr>
              <a:t>Training Neural Networks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pic>
        <p:nvPicPr>
          <p:cNvPr id="8" name="Imagem 7" descr="Uma imagem com texto, captura de ecrã, Tipo de letra, file&#10;&#10;Descrição gerada automaticamente">
            <a:extLst>
              <a:ext uri="{FF2B5EF4-FFF2-40B4-BE49-F238E27FC236}">
                <a16:creationId xmlns:a16="http://schemas.microsoft.com/office/drawing/2014/main" id="{15879C82-8B6F-7AB3-E698-EDAA6E0D5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4076308"/>
            <a:ext cx="10010775" cy="225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1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Gradient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Descent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Intuition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Repeat</a:t>
            </a:r>
            <a:r>
              <a:rPr lang="pt-PT" dirty="0">
                <a:ea typeface="+mn-lt"/>
                <a:cs typeface="+mn-lt"/>
              </a:rPr>
              <a:t>:</a:t>
            </a:r>
          </a:p>
          <a:p>
            <a:pPr marL="914400" lvl="1" indent="-457200" algn="just">
              <a:buAutoNum type="arabicPeriod"/>
            </a:pPr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Guess</a:t>
            </a:r>
          </a:p>
          <a:p>
            <a:pPr marL="914400" lvl="1" indent="-457200" algn="just">
              <a:buAutoNum type="arabicPeriod"/>
            </a:pPr>
            <a:r>
              <a:rPr lang="pt-PT" dirty="0" err="1">
                <a:ea typeface="+mn-lt"/>
                <a:cs typeface="+mn-lt"/>
              </a:rPr>
              <a:t>Calculate</a:t>
            </a:r>
            <a:r>
              <a:rPr lang="pt-PT" dirty="0">
                <a:ea typeface="+mn-lt"/>
                <a:cs typeface="+mn-lt"/>
              </a:rPr>
              <a:t> error</a:t>
            </a:r>
          </a:p>
          <a:p>
            <a:pPr marL="914400" lvl="1" indent="-457200"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solidFill>
                  <a:srgbClr val="FFFFFF"/>
                </a:solidFill>
              </a:rPr>
              <a:t>Training Neural Networks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pic>
        <p:nvPicPr>
          <p:cNvPr id="8" name="Imagem 7" descr="Uma imagem com texto, captura de ecrã, Tipo de letra, file&#10;&#10;Descrição gerada automaticamente">
            <a:extLst>
              <a:ext uri="{FF2B5EF4-FFF2-40B4-BE49-F238E27FC236}">
                <a16:creationId xmlns:a16="http://schemas.microsoft.com/office/drawing/2014/main" id="{15879C82-8B6F-7AB3-E698-EDAA6E0D54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464" t="62869" r="26070" b="422"/>
          <a:stretch/>
        </p:blipFill>
        <p:spPr>
          <a:xfrm>
            <a:off x="2733675" y="5114533"/>
            <a:ext cx="6153135" cy="828960"/>
          </a:xfrm>
          <a:prstGeom prst="rect">
            <a:avLst/>
          </a:prstGeom>
        </p:spPr>
      </p:pic>
      <p:pic>
        <p:nvPicPr>
          <p:cNvPr id="9" name="Imagem 8" descr="Uma imagem com texto, captura de ecrã, Tipo de letra, file&#10;&#10;Descrição gerada automaticamente">
            <a:extLst>
              <a:ext uri="{FF2B5EF4-FFF2-40B4-BE49-F238E27FC236}">
                <a16:creationId xmlns:a16="http://schemas.microsoft.com/office/drawing/2014/main" id="{8A52D4E4-58C1-6D10-3599-21F132F264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7" b="38655"/>
          <a:stretch/>
        </p:blipFill>
        <p:spPr>
          <a:xfrm>
            <a:off x="981075" y="3342883"/>
            <a:ext cx="10007061" cy="138529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A5AF7FC-7A72-BDC6-BA8E-A86D2E942760}"/>
              </a:ext>
            </a:extLst>
          </p:cNvPr>
          <p:cNvSpPr txBox="1"/>
          <p:nvPr/>
        </p:nvSpPr>
        <p:spPr>
          <a:xfrm>
            <a:off x="2318436" y="520657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PT" sz="3600" b="1" dirty="0">
                <a:solidFill>
                  <a:schemeClr val="accent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73910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Gradient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Descent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Intuition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Repeat</a:t>
            </a:r>
            <a:r>
              <a:rPr lang="pt-PT" dirty="0">
                <a:ea typeface="+mn-lt"/>
                <a:cs typeface="+mn-lt"/>
              </a:rPr>
              <a:t>:</a:t>
            </a:r>
          </a:p>
          <a:p>
            <a:pPr marL="914400" lvl="1" indent="-457200" algn="just">
              <a:buAutoNum type="arabicPeriod"/>
            </a:pPr>
            <a:r>
              <a:rPr lang="pt-PT" dirty="0">
                <a:ea typeface="+mn-lt"/>
                <a:cs typeface="+mn-lt"/>
              </a:rPr>
              <a:t>Guess</a:t>
            </a:r>
          </a:p>
          <a:p>
            <a:pPr marL="914400" lvl="1" indent="-457200" algn="just">
              <a:buAutoNum type="arabicPeriod"/>
            </a:pPr>
            <a:r>
              <a:rPr lang="pt-PT" b="1" dirty="0" err="1">
                <a:solidFill>
                  <a:schemeClr val="accent3"/>
                </a:solidFill>
                <a:ea typeface="+mn-lt"/>
                <a:cs typeface="+mn-lt"/>
              </a:rPr>
              <a:t>Calculate</a:t>
            </a:r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 error</a:t>
            </a:r>
          </a:p>
          <a:p>
            <a:pPr marL="914400" lvl="1" indent="-457200"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solidFill>
                  <a:srgbClr val="FFFFFF"/>
                </a:solidFill>
              </a:rPr>
              <a:t>Training Neural Networks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pic>
        <p:nvPicPr>
          <p:cNvPr id="9" name="Imagem 8" descr="Uma imagem com texto, captura de ecrã, Tipo de letra, file&#10;&#10;Descrição gerada automaticamente">
            <a:extLst>
              <a:ext uri="{FF2B5EF4-FFF2-40B4-BE49-F238E27FC236}">
                <a16:creationId xmlns:a16="http://schemas.microsoft.com/office/drawing/2014/main" id="{8A52D4E4-58C1-6D10-3599-21F132F264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7" b="38655"/>
          <a:stretch/>
        </p:blipFill>
        <p:spPr>
          <a:xfrm>
            <a:off x="981075" y="3342883"/>
            <a:ext cx="10007061" cy="138529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A5AF7FC-7A72-BDC6-BA8E-A86D2E942760}"/>
              </a:ext>
            </a:extLst>
          </p:cNvPr>
          <p:cNvSpPr txBox="1"/>
          <p:nvPr/>
        </p:nvSpPr>
        <p:spPr>
          <a:xfrm>
            <a:off x="642036" y="509227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PT" sz="3600" b="1" dirty="0">
                <a:solidFill>
                  <a:schemeClr val="accent1"/>
                </a:solidFill>
              </a:rPr>
              <a:t>1</a:t>
            </a:r>
          </a:p>
        </p:txBody>
      </p:sp>
      <p:pic>
        <p:nvPicPr>
          <p:cNvPr id="11" name="Imagem 10" descr="Uma imagem com Tipo de letra, texto, Azul elétrico, Gráficos&#10;&#10;Descrição gerada automaticamente">
            <a:extLst>
              <a:ext uri="{FF2B5EF4-FFF2-40B4-BE49-F238E27FC236}">
                <a16:creationId xmlns:a16="http://schemas.microsoft.com/office/drawing/2014/main" id="{272DF072-EF45-F251-8091-7785511E1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3388" y="5257800"/>
            <a:ext cx="3771900" cy="390525"/>
          </a:xfrm>
          <a:prstGeom prst="rect">
            <a:avLst/>
          </a:prstGeom>
        </p:spPr>
      </p:pic>
      <p:pic>
        <p:nvPicPr>
          <p:cNvPr id="13" name="Imagem 12" descr="Uma imagem com texto, captura de ecrã, Tipo de letra, file&#10;&#10;Descrição gerada automaticamente">
            <a:extLst>
              <a:ext uri="{FF2B5EF4-FFF2-40B4-BE49-F238E27FC236}">
                <a16:creationId xmlns:a16="http://schemas.microsoft.com/office/drawing/2014/main" id="{69415BC9-4266-B527-9EC1-236E214FA3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464" t="63945" r="17983" b="3782"/>
          <a:stretch/>
        </p:blipFill>
        <p:spPr>
          <a:xfrm>
            <a:off x="1095375" y="5087767"/>
            <a:ext cx="6962786" cy="72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57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Gradient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Descent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Intuition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Repeat</a:t>
            </a:r>
            <a:r>
              <a:rPr lang="pt-PT" dirty="0">
                <a:ea typeface="+mn-lt"/>
                <a:cs typeface="+mn-lt"/>
              </a:rPr>
              <a:t>:</a:t>
            </a:r>
          </a:p>
          <a:p>
            <a:pPr marL="914400" lvl="1" indent="-457200" algn="just">
              <a:buAutoNum type="arabicPeriod"/>
            </a:pPr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Guess</a:t>
            </a:r>
          </a:p>
          <a:p>
            <a:pPr marL="914400" lvl="1" indent="-457200" algn="just">
              <a:buAutoNum type="arabicPeriod"/>
            </a:pPr>
            <a:r>
              <a:rPr lang="pt-PT" dirty="0" err="1">
                <a:ea typeface="+mn-lt"/>
                <a:cs typeface="+mn-lt"/>
              </a:rPr>
              <a:t>Calculate</a:t>
            </a:r>
            <a:r>
              <a:rPr lang="pt-PT" dirty="0">
                <a:ea typeface="+mn-lt"/>
                <a:cs typeface="+mn-lt"/>
              </a:rPr>
              <a:t> error</a:t>
            </a:r>
          </a:p>
          <a:p>
            <a:pPr marL="914400" lvl="1" indent="-457200"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solidFill>
                  <a:srgbClr val="FFFFFF"/>
                </a:solidFill>
              </a:rPr>
              <a:t>Training Neural Networks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pic>
        <p:nvPicPr>
          <p:cNvPr id="8" name="Imagem 7" descr="Uma imagem com texto, captura de ecrã, Tipo de letra, file&#10;&#10;Descrição gerada automaticamente">
            <a:extLst>
              <a:ext uri="{FF2B5EF4-FFF2-40B4-BE49-F238E27FC236}">
                <a16:creationId xmlns:a16="http://schemas.microsoft.com/office/drawing/2014/main" id="{15879C82-8B6F-7AB3-E698-EDAA6E0D54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464" t="62869" r="26070" b="422"/>
          <a:stretch/>
        </p:blipFill>
        <p:spPr>
          <a:xfrm>
            <a:off x="2733675" y="5114533"/>
            <a:ext cx="6153135" cy="828960"/>
          </a:xfrm>
          <a:prstGeom prst="rect">
            <a:avLst/>
          </a:prstGeom>
        </p:spPr>
      </p:pic>
      <p:pic>
        <p:nvPicPr>
          <p:cNvPr id="9" name="Imagem 8" descr="Uma imagem com texto, captura de ecrã, Tipo de letra, file&#10;&#10;Descrição gerada automaticamente">
            <a:extLst>
              <a:ext uri="{FF2B5EF4-FFF2-40B4-BE49-F238E27FC236}">
                <a16:creationId xmlns:a16="http://schemas.microsoft.com/office/drawing/2014/main" id="{8A52D4E4-58C1-6D10-3599-21F132F264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7" b="38655"/>
          <a:stretch/>
        </p:blipFill>
        <p:spPr>
          <a:xfrm>
            <a:off x="981075" y="3342883"/>
            <a:ext cx="10007061" cy="138529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A5AF7FC-7A72-BDC6-BA8E-A86D2E942760}"/>
              </a:ext>
            </a:extLst>
          </p:cNvPr>
          <p:cNvSpPr txBox="1"/>
          <p:nvPr/>
        </p:nvSpPr>
        <p:spPr>
          <a:xfrm>
            <a:off x="1966011" y="520657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PT" sz="3600" b="1" dirty="0">
                <a:solidFill>
                  <a:schemeClr val="accent1"/>
                </a:solidFill>
              </a:rPr>
              <a:t>1.5</a:t>
            </a:r>
          </a:p>
        </p:txBody>
      </p:sp>
    </p:spTree>
    <p:extLst>
      <p:ext uri="{BB962C8B-B14F-4D97-AF65-F5344CB8AC3E}">
        <p14:creationId xmlns:p14="http://schemas.microsoft.com/office/powerpoint/2010/main" val="2601383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Gradient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Descent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Intuition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Repeat</a:t>
            </a:r>
            <a:r>
              <a:rPr lang="pt-PT" dirty="0">
                <a:ea typeface="+mn-lt"/>
                <a:cs typeface="+mn-lt"/>
              </a:rPr>
              <a:t>:</a:t>
            </a:r>
          </a:p>
          <a:p>
            <a:pPr marL="914400" lvl="1" indent="-457200" algn="just">
              <a:buAutoNum type="arabicPeriod"/>
            </a:pPr>
            <a:r>
              <a:rPr lang="pt-PT" dirty="0">
                <a:ea typeface="+mn-lt"/>
                <a:cs typeface="+mn-lt"/>
              </a:rPr>
              <a:t>Guess</a:t>
            </a:r>
          </a:p>
          <a:p>
            <a:pPr marL="914400" lvl="1" indent="-457200" algn="just">
              <a:buAutoNum type="arabicPeriod"/>
            </a:pPr>
            <a:r>
              <a:rPr lang="pt-PT" b="1" dirty="0" err="1">
                <a:solidFill>
                  <a:schemeClr val="accent3"/>
                </a:solidFill>
                <a:ea typeface="+mn-lt"/>
                <a:cs typeface="+mn-lt"/>
              </a:rPr>
              <a:t>Calculate</a:t>
            </a:r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 error</a:t>
            </a:r>
          </a:p>
          <a:p>
            <a:pPr marL="914400" lvl="1" indent="-457200" algn="just">
              <a:buAutoNum type="arabicPeriod"/>
            </a:pPr>
            <a:endParaRPr lang="pt-PT" b="1" dirty="0">
              <a:solidFill>
                <a:schemeClr val="accent3"/>
              </a:solidFill>
              <a:ea typeface="+mn-lt"/>
              <a:cs typeface="+mn-lt"/>
            </a:endParaRPr>
          </a:p>
          <a:p>
            <a:pPr marL="914400" lvl="1" indent="-457200" algn="just">
              <a:buAutoNum type="arabicPeriod"/>
            </a:pPr>
            <a:endParaRPr lang="pt-PT" b="1" dirty="0">
              <a:solidFill>
                <a:schemeClr val="accent3"/>
              </a:solidFill>
            </a:endParaRPr>
          </a:p>
          <a:p>
            <a:pPr marL="914400" lvl="1" indent="-457200" algn="just">
              <a:buAutoNum type="arabicPeriod"/>
            </a:pPr>
            <a:endParaRPr lang="pt-PT" b="1" dirty="0">
              <a:solidFill>
                <a:schemeClr val="accent3"/>
              </a:solidFill>
              <a:ea typeface="+mn-lt"/>
              <a:cs typeface="+mn-lt"/>
            </a:endParaRPr>
          </a:p>
          <a:p>
            <a:pPr marL="914400" lvl="1" indent="-457200" algn="just">
              <a:buAutoNum type="arabicPeriod"/>
            </a:pPr>
            <a:endParaRPr lang="pt-PT" b="1" dirty="0">
              <a:solidFill>
                <a:schemeClr val="accent3"/>
              </a:solidFill>
              <a:ea typeface="+mn-lt"/>
              <a:cs typeface="+mn-lt"/>
            </a:endParaRPr>
          </a:p>
          <a:p>
            <a:pPr marL="914400" lvl="1" indent="-457200" algn="just">
              <a:buAutoNum type="arabicPeriod"/>
            </a:pPr>
            <a:endParaRPr lang="pt-PT" b="1" dirty="0">
              <a:solidFill>
                <a:schemeClr val="accent3"/>
              </a:solidFill>
              <a:ea typeface="+mn-lt"/>
              <a:cs typeface="+mn-lt"/>
            </a:endParaRPr>
          </a:p>
          <a:p>
            <a:pPr marL="914400" lvl="1" indent="-457200" algn="just">
              <a:buAutoNum type="arabicPeriod"/>
            </a:pPr>
            <a:endParaRPr lang="pt-PT" b="1" dirty="0">
              <a:solidFill>
                <a:schemeClr val="accent3"/>
              </a:solidFill>
              <a:ea typeface="+mn-lt"/>
              <a:cs typeface="+mn-lt"/>
            </a:endParaRPr>
          </a:p>
          <a:p>
            <a:pPr marL="914400" lvl="1" indent="-457200" algn="just">
              <a:buAutoNum type="arabicPeriod"/>
            </a:pPr>
            <a:endParaRPr lang="pt-PT" b="1" dirty="0">
              <a:solidFill>
                <a:schemeClr val="accent3"/>
              </a:solidFill>
              <a:ea typeface="+mn-lt"/>
              <a:cs typeface="+mn-lt"/>
            </a:endParaRPr>
          </a:p>
          <a:p>
            <a:pPr marL="914400" lvl="1" indent="-457200" algn="just">
              <a:buAutoNum type="arabicPeriod"/>
            </a:pPr>
            <a:endParaRPr lang="pt-PT" b="1" dirty="0">
              <a:solidFill>
                <a:schemeClr val="accent3"/>
              </a:solidFill>
              <a:ea typeface="+mn-lt"/>
              <a:cs typeface="+mn-lt"/>
            </a:endParaRPr>
          </a:p>
          <a:p>
            <a:pPr marL="457200" indent="-457200" algn="just"/>
            <a:r>
              <a:rPr lang="pt-PT" err="1">
                <a:ea typeface="+mn-lt"/>
                <a:cs typeface="+mn-lt"/>
              </a:rPr>
              <a:t>Idea</a:t>
            </a:r>
            <a:r>
              <a:rPr lang="pt-PT" dirty="0">
                <a:ea typeface="+mn-lt"/>
                <a:cs typeface="+mn-lt"/>
              </a:rPr>
              <a:t>: </a:t>
            </a:r>
            <a:r>
              <a:rPr lang="pt-PT" err="1">
                <a:ea typeface="+mn-lt"/>
                <a:cs typeface="+mn-lt"/>
              </a:rPr>
              <a:t>iteratively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adjust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FF0000"/>
                </a:solidFill>
                <a:ea typeface="+mn-lt"/>
                <a:cs typeface="+mn-lt"/>
              </a:rPr>
              <a:t>constant</a:t>
            </a:r>
            <a:r>
              <a:rPr lang="pt-PT" dirty="0">
                <a:solidFill>
                  <a:srgbClr val="FF0000"/>
                </a:solidFill>
                <a:ea typeface="+mn-lt"/>
                <a:cs typeface="+mn-lt"/>
              </a:rPr>
              <a:t> (i.e., </a:t>
            </a:r>
            <a:r>
              <a:rPr lang="pt-PT" err="1">
                <a:solidFill>
                  <a:srgbClr val="FF0000"/>
                </a:solidFill>
                <a:ea typeface="+mn-lt"/>
                <a:cs typeface="+mn-lt"/>
              </a:rPr>
              <a:t>model</a:t>
            </a:r>
            <a:r>
              <a:rPr lang="pt-PT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FF0000"/>
                </a:solidFill>
                <a:ea typeface="+mn-lt"/>
                <a:cs typeface="+mn-lt"/>
              </a:rPr>
              <a:t>parameter</a:t>
            </a:r>
            <a:r>
              <a:rPr lang="pt-PT" dirty="0">
                <a:solidFill>
                  <a:srgbClr val="FF0000"/>
                </a:solidFill>
                <a:ea typeface="+mn-lt"/>
                <a:cs typeface="+mn-lt"/>
              </a:rPr>
              <a:t>)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err="1">
                <a:ea typeface="+mn-lt"/>
                <a:cs typeface="+mn-lt"/>
              </a:rPr>
              <a:t>try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err="1">
                <a:ea typeface="+mn-lt"/>
                <a:cs typeface="+mn-lt"/>
              </a:rPr>
              <a:t>reduce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error</a:t>
            </a:r>
            <a:endParaRPr lang="pt-PT" b="1" dirty="0">
              <a:solidFill>
                <a:schemeClr val="accent3"/>
              </a:solidFill>
              <a:ea typeface="+mn-lt"/>
              <a:cs typeface="+mn-lt"/>
            </a:endParaRPr>
          </a:p>
          <a:p>
            <a:pPr marL="914400" lvl="1" indent="-457200"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solidFill>
                  <a:srgbClr val="FFFFFF"/>
                </a:solidFill>
              </a:rPr>
              <a:t>Training Neural Networks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pic>
        <p:nvPicPr>
          <p:cNvPr id="9" name="Imagem 8" descr="Uma imagem com texto, captura de ecrã, Tipo de letra, file&#10;&#10;Descrição gerada automaticamente">
            <a:extLst>
              <a:ext uri="{FF2B5EF4-FFF2-40B4-BE49-F238E27FC236}">
                <a16:creationId xmlns:a16="http://schemas.microsoft.com/office/drawing/2014/main" id="{8A52D4E4-58C1-6D10-3599-21F132F264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7" b="38655"/>
          <a:stretch/>
        </p:blipFill>
        <p:spPr>
          <a:xfrm>
            <a:off x="981075" y="2780908"/>
            <a:ext cx="10007061" cy="138529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A5AF7FC-7A72-BDC6-BA8E-A86D2E942760}"/>
              </a:ext>
            </a:extLst>
          </p:cNvPr>
          <p:cNvSpPr txBox="1"/>
          <p:nvPr/>
        </p:nvSpPr>
        <p:spPr>
          <a:xfrm>
            <a:off x="375336" y="433027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PT" sz="3600" b="1" dirty="0">
                <a:solidFill>
                  <a:schemeClr val="accent1"/>
                </a:solidFill>
              </a:rPr>
              <a:t>1.5</a:t>
            </a:r>
          </a:p>
        </p:txBody>
      </p:sp>
      <p:pic>
        <p:nvPicPr>
          <p:cNvPr id="11" name="Imagem 10" descr="Uma imagem com Tipo de letra, texto, Azul elétrico, Gráficos&#10;&#10;Descrição gerada automaticamente">
            <a:extLst>
              <a:ext uri="{FF2B5EF4-FFF2-40B4-BE49-F238E27FC236}">
                <a16:creationId xmlns:a16="http://schemas.microsoft.com/office/drawing/2014/main" id="{272DF072-EF45-F251-8091-7785511E1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438" y="4495800"/>
            <a:ext cx="3771900" cy="390525"/>
          </a:xfrm>
          <a:prstGeom prst="rect">
            <a:avLst/>
          </a:prstGeom>
        </p:spPr>
      </p:pic>
      <p:pic>
        <p:nvPicPr>
          <p:cNvPr id="13" name="Imagem 12" descr="Uma imagem com texto, captura de ecrã, Tipo de letra, file&#10;&#10;Descrição gerada automaticamente">
            <a:extLst>
              <a:ext uri="{FF2B5EF4-FFF2-40B4-BE49-F238E27FC236}">
                <a16:creationId xmlns:a16="http://schemas.microsoft.com/office/drawing/2014/main" id="{69415BC9-4266-B527-9EC1-236E214FA3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464" t="63945" r="17983" b="3782"/>
          <a:stretch/>
        </p:blipFill>
        <p:spPr>
          <a:xfrm>
            <a:off x="1114425" y="4325767"/>
            <a:ext cx="6962786" cy="72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16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Gradient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Descent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Intuition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Iteratively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search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dirty="0" err="1">
                <a:ea typeface="+mn-lt"/>
                <a:cs typeface="+mn-lt"/>
              </a:rPr>
              <a:t>values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that</a:t>
            </a:r>
            <a:r>
              <a:rPr lang="pt-PT" dirty="0">
                <a:ea typeface="+mn-lt"/>
                <a:cs typeface="+mn-lt"/>
              </a:rPr>
              <a:t> solve </a:t>
            </a:r>
            <a:r>
              <a:rPr lang="pt-PT" dirty="0" err="1">
                <a:ea typeface="+mn-lt"/>
                <a:cs typeface="+mn-lt"/>
              </a:rPr>
              <a:t>optimization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problem</a:t>
            </a:r>
            <a:r>
              <a:rPr lang="pt-PT" dirty="0">
                <a:ea typeface="+mn-lt"/>
                <a:cs typeface="+mn-lt"/>
              </a:rPr>
              <a:t> (i.e., minimize </a:t>
            </a:r>
            <a:r>
              <a:rPr lang="pt-PT" dirty="0" err="1">
                <a:ea typeface="+mn-lt"/>
                <a:cs typeface="+mn-lt"/>
              </a:rPr>
              <a:t>or</a:t>
            </a:r>
            <a:r>
              <a:rPr lang="pt-PT" dirty="0">
                <a:ea typeface="+mn-lt"/>
                <a:cs typeface="+mn-lt"/>
              </a:rPr>
              <a:t> maximize </a:t>
            </a:r>
            <a:r>
              <a:rPr lang="pt-PT" dirty="0" err="1">
                <a:ea typeface="+mn-lt"/>
                <a:cs typeface="+mn-lt"/>
              </a:rPr>
              <a:t>an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objective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function</a:t>
            </a:r>
            <a:r>
              <a:rPr lang="pt-PT" dirty="0">
                <a:ea typeface="+mn-lt"/>
                <a:cs typeface="+mn-lt"/>
              </a:rPr>
              <a:t>)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err="1">
                <a:ea typeface="+mn-lt"/>
                <a:cs typeface="+mn-lt"/>
              </a:rPr>
              <a:t>When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minimizing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objective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function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it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also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often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called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interchangeably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cost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function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b="1" err="1">
                <a:ea typeface="+mn-lt"/>
                <a:cs typeface="+mn-lt"/>
              </a:rPr>
              <a:t>loss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function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or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dirty="0">
                <a:ea typeface="+mn-lt"/>
                <a:cs typeface="+mn-lt"/>
              </a:rPr>
              <a:t>error </a:t>
            </a:r>
            <a:r>
              <a:rPr lang="pt-PT" b="1" err="1">
                <a:ea typeface="+mn-lt"/>
                <a:cs typeface="+mn-lt"/>
              </a:rPr>
              <a:t>function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solidFill>
                  <a:srgbClr val="FFFFFF"/>
                </a:solidFill>
              </a:rPr>
              <a:t>Training Neural Networks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1935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Gradient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Descent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Intuition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Idea</a:t>
            </a:r>
            <a:r>
              <a:rPr lang="pt-PT" dirty="0">
                <a:ea typeface="+mn-lt"/>
                <a:cs typeface="+mn-lt"/>
              </a:rPr>
              <a:t>: use </a:t>
            </a:r>
            <a:r>
              <a:rPr lang="pt-PT" dirty="0" err="1">
                <a:ea typeface="+mn-lt"/>
                <a:cs typeface="+mn-lt"/>
              </a:rPr>
              <a:t>derivatives</a:t>
            </a:r>
            <a:r>
              <a:rPr lang="pt-PT" dirty="0">
                <a:ea typeface="+mn-lt"/>
                <a:cs typeface="+mn-lt"/>
              </a:rPr>
              <a:t>!</a:t>
            </a:r>
            <a:endParaRPr lang="pt-PT" dirty="0"/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Derivatives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tell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us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dirty="0" err="1">
                <a:ea typeface="+mn-lt"/>
                <a:cs typeface="+mn-lt"/>
              </a:rPr>
              <a:t>small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change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input 𝑥 </a:t>
            </a:r>
            <a:r>
              <a:rPr lang="pt-PT" dirty="0" err="1">
                <a:ea typeface="+mn-lt"/>
                <a:cs typeface="+mn-lt"/>
              </a:rPr>
              <a:t>affects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output 𝑓(𝑥).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Specifically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derivative</a:t>
            </a:r>
            <a:r>
              <a:rPr lang="pt-PT" dirty="0">
                <a:ea typeface="+mn-lt"/>
                <a:cs typeface="+mn-lt"/>
              </a:rPr>
              <a:t> 𝑓′(𝑥) </a:t>
            </a:r>
            <a:r>
              <a:rPr lang="pt-PT" dirty="0" err="1">
                <a:ea typeface="+mn-lt"/>
                <a:cs typeface="+mn-lt"/>
              </a:rPr>
              <a:t>represents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rate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change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function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at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dirty="0" err="1">
                <a:ea typeface="+mn-lt"/>
                <a:cs typeface="+mn-lt"/>
              </a:rPr>
              <a:t>given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point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indicating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much</a:t>
            </a:r>
            <a:r>
              <a:rPr lang="pt-PT" dirty="0">
                <a:ea typeface="+mn-lt"/>
                <a:cs typeface="+mn-lt"/>
              </a:rPr>
              <a:t> 𝑓(𝑥) </a:t>
            </a:r>
            <a:r>
              <a:rPr lang="pt-PT" dirty="0" err="1">
                <a:ea typeface="+mn-lt"/>
                <a:cs typeface="+mn-lt"/>
              </a:rPr>
              <a:t>will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change</a:t>
            </a:r>
            <a:r>
              <a:rPr lang="pt-PT" dirty="0">
                <a:ea typeface="+mn-lt"/>
                <a:cs typeface="+mn-lt"/>
              </a:rPr>
              <a:t> in response to a </a:t>
            </a:r>
            <a:r>
              <a:rPr lang="pt-PT" dirty="0" err="1">
                <a:ea typeface="+mn-lt"/>
                <a:cs typeface="+mn-lt"/>
              </a:rPr>
              <a:t>small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change</a:t>
            </a:r>
            <a:r>
              <a:rPr lang="pt-PT" dirty="0">
                <a:ea typeface="+mn-lt"/>
                <a:cs typeface="+mn-lt"/>
              </a:rPr>
              <a:t> in 𝑥.</a:t>
            </a:r>
            <a:endParaRPr lang="pt-PT"/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/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Gradient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dirty="0" err="1">
                <a:ea typeface="+mn-lt"/>
                <a:cs typeface="+mn-lt"/>
              </a:rPr>
              <a:t>vector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that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indicates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 𝑓(𝑥) </a:t>
            </a:r>
            <a:r>
              <a:rPr lang="pt-PT" dirty="0" err="1">
                <a:ea typeface="+mn-lt"/>
                <a:cs typeface="+mn-lt"/>
              </a:rPr>
              <a:t>changes</a:t>
            </a:r>
            <a:r>
              <a:rPr lang="pt-PT" dirty="0">
                <a:ea typeface="+mn-lt"/>
                <a:cs typeface="+mn-lt"/>
              </a:rPr>
              <a:t> as </a:t>
            </a:r>
            <a:r>
              <a:rPr lang="pt-PT" dirty="0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function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variable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changes</a:t>
            </a:r>
            <a:r>
              <a:rPr lang="pt-PT" dirty="0">
                <a:ea typeface="+mn-lt"/>
                <a:cs typeface="+mn-lt"/>
              </a:rPr>
              <a:t> (i.e., </a:t>
            </a:r>
            <a:r>
              <a:rPr lang="pt-PT" dirty="0" err="1">
                <a:ea typeface="+mn-lt"/>
                <a:cs typeface="+mn-lt"/>
              </a:rPr>
              <a:t>partial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derivatives</a:t>
            </a:r>
            <a:r>
              <a:rPr lang="pt-PT" dirty="0">
                <a:ea typeface="+mn-lt"/>
                <a:cs typeface="+mn-lt"/>
              </a:rPr>
              <a:t>).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solidFill>
                  <a:srgbClr val="FFFFFF"/>
                </a:solidFill>
              </a:rPr>
              <a:t>Training Neural Networks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48346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Objective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Function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Analogous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to Training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solidFill>
                  <a:srgbClr val="FFFFFF"/>
                </a:solidFill>
              </a:rPr>
              <a:t>Training Neural Networks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pic>
        <p:nvPicPr>
          <p:cNvPr id="10" name="Marcador de Posição de Conteúdo 9" descr="Uma imagem com vestuário, ar livre, texto, pessoa&#10;&#10;Descrição gerada automaticamente">
            <a:extLst>
              <a:ext uri="{FF2B5EF4-FFF2-40B4-BE49-F238E27FC236}">
                <a16:creationId xmlns:a16="http://schemas.microsoft.com/office/drawing/2014/main" id="{F8DBDC62-31B3-EFFF-3776-D7CA1E961B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4252" y="1711325"/>
            <a:ext cx="10043495" cy="4351338"/>
          </a:xfrm>
        </p:spPr>
      </p:pic>
    </p:spTree>
    <p:extLst>
      <p:ext uri="{BB962C8B-B14F-4D97-AF65-F5344CB8AC3E}">
        <p14:creationId xmlns:p14="http://schemas.microsoft.com/office/powerpoint/2010/main" val="1175062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Gradient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Descent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Intuition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Gradient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descent</a:t>
            </a:r>
            <a:r>
              <a:rPr lang="pt-PT" dirty="0">
                <a:ea typeface="+mn-lt"/>
                <a:cs typeface="+mn-lt"/>
              </a:rPr>
              <a:t>: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Iteratively</a:t>
            </a:r>
            <a:r>
              <a:rPr lang="pt-PT" dirty="0">
                <a:ea typeface="+mn-lt"/>
                <a:cs typeface="+mn-lt"/>
              </a:rPr>
              <a:t> take steps in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opposite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direction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gradient</a:t>
            </a:r>
            <a:r>
              <a:rPr lang="pt-PT" dirty="0">
                <a:ea typeface="+mn-lt"/>
                <a:cs typeface="+mn-lt"/>
              </a:rPr>
              <a:t> to minimize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function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solidFill>
                  <a:srgbClr val="FFFFFF"/>
                </a:solidFill>
              </a:rPr>
              <a:t>Training Neural Networks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pic>
        <p:nvPicPr>
          <p:cNvPr id="8" name="Imagem 7" descr="Uma imagem com texto, file, diagrama, Gráfico&#10;&#10;Descrição gerada automaticamente">
            <a:extLst>
              <a:ext uri="{FF2B5EF4-FFF2-40B4-BE49-F238E27FC236}">
                <a16:creationId xmlns:a16="http://schemas.microsoft.com/office/drawing/2014/main" id="{71BF7DAA-3079-EEC5-BEDE-68DC18E9F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5" y="2927681"/>
            <a:ext cx="11068050" cy="352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434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Gradient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Descent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solidFill>
                  <a:srgbClr val="FFFFFF"/>
                </a:solidFill>
              </a:rPr>
              <a:t>Training Neural Networks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pic>
        <p:nvPicPr>
          <p:cNvPr id="10" name="Imagem 9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F1ADC219-CE2D-89FC-6DFF-3B347F16B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829" y="1477147"/>
            <a:ext cx="2466975" cy="476250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B1F57691-1AD3-9DD8-494C-89769EE758A5}"/>
              </a:ext>
            </a:extLst>
          </p:cNvPr>
          <p:cNvGrpSpPr/>
          <p:nvPr/>
        </p:nvGrpSpPr>
        <p:grpSpPr>
          <a:xfrm>
            <a:off x="1112366" y="2486650"/>
            <a:ext cx="6489869" cy="3870386"/>
            <a:chOff x="2388716" y="3039100"/>
            <a:chExt cx="4965869" cy="2727386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5A411B62-2A0C-A05C-C58A-32736FC90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334" t="10863" r="34295" b="-320"/>
            <a:stretch/>
          </p:blipFill>
          <p:spPr>
            <a:xfrm>
              <a:off x="2388716" y="3039100"/>
              <a:ext cx="4642852" cy="2671870"/>
            </a:xfrm>
            <a:prstGeom prst="rect">
              <a:avLst/>
            </a:prstGeom>
          </p:spPr>
        </p:pic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B66F29BF-86F8-D2B7-152C-9A045B64B4F4}"/>
                </a:ext>
              </a:extLst>
            </p:cNvPr>
            <p:cNvSpPr/>
            <p:nvPr/>
          </p:nvSpPr>
          <p:spPr>
            <a:xfrm>
              <a:off x="3305432" y="5426676"/>
              <a:ext cx="401594" cy="3398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9C59CA3B-9760-23C3-7157-B52C09EF0E90}"/>
                </a:ext>
              </a:extLst>
            </p:cNvPr>
            <p:cNvSpPr/>
            <p:nvPr/>
          </p:nvSpPr>
          <p:spPr>
            <a:xfrm>
              <a:off x="6345451" y="5251621"/>
              <a:ext cx="247135" cy="3295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D1428FD2-ACCD-8762-ECB5-E62FD4AB1476}"/>
                </a:ext>
              </a:extLst>
            </p:cNvPr>
            <p:cNvSpPr/>
            <p:nvPr/>
          </p:nvSpPr>
          <p:spPr>
            <a:xfrm>
              <a:off x="6916950" y="3432346"/>
              <a:ext cx="437635" cy="11010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1DC1D7CC-CD46-DD36-6FE1-B6B09F8DE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889" y="4345717"/>
            <a:ext cx="685800" cy="15240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920C12A4-5F0F-A7FC-2745-5DC0D2D3F4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8480" y="5884262"/>
            <a:ext cx="304800" cy="1524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78FCFFD2-0DC9-BA5A-F737-080A34984D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0907" y="5585898"/>
            <a:ext cx="323850" cy="152400"/>
          </a:xfrm>
          <a:prstGeom prst="rect">
            <a:avLst/>
          </a:prstGeom>
        </p:spPr>
      </p:pic>
      <p:pic>
        <p:nvPicPr>
          <p:cNvPr id="22" name="Marcador de Posição de Conteúdo 21">
            <a:extLst>
              <a:ext uri="{FF2B5EF4-FFF2-40B4-BE49-F238E27FC236}">
                <a16:creationId xmlns:a16="http://schemas.microsoft.com/office/drawing/2014/main" id="{0D661FDC-C78B-251D-2D0B-530628547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4557712" y="2210594"/>
            <a:ext cx="704850" cy="190500"/>
          </a:xfr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B708D335-4B5F-5602-9051-8D0004236AD7}"/>
              </a:ext>
            </a:extLst>
          </p:cNvPr>
          <p:cNvSpPr txBox="1"/>
          <p:nvPr/>
        </p:nvSpPr>
        <p:spPr>
          <a:xfrm>
            <a:off x="1799195" y="2124847"/>
            <a:ext cx="29908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pt-PT" dirty="0" err="1"/>
              <a:t>Randomly</a:t>
            </a:r>
            <a:r>
              <a:rPr lang="pt-PT" dirty="0"/>
              <a:t> </a:t>
            </a:r>
            <a:r>
              <a:rPr lang="pt-PT" dirty="0" err="1"/>
              <a:t>pick</a:t>
            </a:r>
            <a:r>
              <a:rPr lang="pt-PT" dirty="0"/>
              <a:t> </a:t>
            </a:r>
            <a:r>
              <a:rPr lang="pt-PT" dirty="0" err="1"/>
              <a:t>an</a:t>
            </a:r>
            <a:r>
              <a:rPr lang="pt-PT" dirty="0"/>
              <a:t> </a:t>
            </a:r>
            <a:r>
              <a:rPr lang="pt-PT" dirty="0" err="1"/>
              <a:t>initial</a:t>
            </a:r>
            <a:endParaRPr lang="pt-PT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6C6680E-6847-2590-38F5-E38EC3062359}"/>
              </a:ext>
            </a:extLst>
          </p:cNvPr>
          <p:cNvSpPr txBox="1"/>
          <p:nvPr/>
        </p:nvSpPr>
        <p:spPr>
          <a:xfrm>
            <a:off x="7339398" y="2481906"/>
            <a:ext cx="30099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/>
              <a:t>2. Compute </a:t>
            </a:r>
            <a:r>
              <a:rPr lang="pt-PT" dirty="0" err="1"/>
              <a:t>the</a:t>
            </a:r>
            <a:r>
              <a:rPr lang="pt-PT" dirty="0"/>
              <a:t> gradiente:</a:t>
            </a:r>
          </a:p>
        </p:txBody>
      </p:sp>
      <p:pic>
        <p:nvPicPr>
          <p:cNvPr id="8" name="Imagem 7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CEAD59B5-6118-5089-2F97-6C41A5F080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12847" y="2336199"/>
            <a:ext cx="923925" cy="6477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A480770-B0B6-385D-F6DE-93213C14C678}"/>
              </a:ext>
            </a:extLst>
          </p:cNvPr>
          <p:cNvSpPr txBox="1"/>
          <p:nvPr/>
        </p:nvSpPr>
        <p:spPr>
          <a:xfrm>
            <a:off x="7406072" y="3424881"/>
            <a:ext cx="38195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/>
              <a:t>3. Take a </a:t>
            </a:r>
            <a:r>
              <a:rPr lang="pt-PT" dirty="0" err="1"/>
              <a:t>small</a:t>
            </a:r>
            <a:r>
              <a:rPr lang="pt-PT" dirty="0"/>
              <a:t> step in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opposite</a:t>
            </a:r>
            <a:r>
              <a:rPr lang="pt-PT" dirty="0"/>
              <a:t> </a:t>
            </a:r>
            <a:r>
              <a:rPr lang="pt-PT" dirty="0" err="1"/>
              <a:t>direction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gradient</a:t>
            </a:r>
            <a:r>
              <a:rPr lang="pt-PT" dirty="0"/>
              <a:t>.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671D911-DD5A-5FBF-638D-A65511C9BC09}"/>
              </a:ext>
            </a:extLst>
          </p:cNvPr>
          <p:cNvSpPr txBox="1"/>
          <p:nvPr/>
        </p:nvSpPr>
        <p:spPr>
          <a:xfrm>
            <a:off x="7472747" y="4415481"/>
            <a:ext cx="38195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/>
              <a:t>4. </a:t>
            </a:r>
            <a:r>
              <a:rPr lang="pt-PT" dirty="0" err="1"/>
              <a:t>Repeat</a:t>
            </a:r>
            <a:r>
              <a:rPr lang="pt-PT" dirty="0"/>
              <a:t> </a:t>
            </a:r>
            <a:r>
              <a:rPr lang="pt-PT" dirty="0" err="1"/>
              <a:t>until</a:t>
            </a:r>
            <a:r>
              <a:rPr lang="pt-PT" dirty="0"/>
              <a:t> </a:t>
            </a:r>
            <a:r>
              <a:rPr lang="pt-PT" dirty="0" err="1"/>
              <a:t>convergence</a:t>
            </a:r>
            <a:r>
              <a:rPr lang="pt-P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6400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Gradient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Descent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Algorithm</a:t>
            </a:r>
            <a:r>
              <a:rPr lang="pt-PT" dirty="0">
                <a:ea typeface="+mn-lt"/>
                <a:cs typeface="+mn-lt"/>
              </a:rPr>
              <a:t>:</a:t>
            </a:r>
          </a:p>
          <a:p>
            <a:pPr marL="914400" lvl="1" indent="-457200" algn="just">
              <a:buAutoNum type="arabicPeriod"/>
            </a:pPr>
            <a:r>
              <a:rPr lang="pt-PT" err="1"/>
              <a:t>Initialize</a:t>
            </a:r>
            <a:r>
              <a:rPr lang="pt-PT" dirty="0"/>
              <a:t> </a:t>
            </a:r>
            <a:r>
              <a:rPr lang="pt-PT" err="1"/>
              <a:t>weights</a:t>
            </a:r>
            <a:r>
              <a:rPr lang="pt-PT" dirty="0"/>
              <a:t> </a:t>
            </a:r>
            <a:r>
              <a:rPr lang="pt-PT" err="1"/>
              <a:t>randomly</a:t>
            </a:r>
            <a:endParaRPr lang="pt-PT"/>
          </a:p>
          <a:p>
            <a:pPr marL="914400" lvl="1" indent="-457200"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marL="914400" lvl="1" indent="-457200" algn="just">
              <a:buAutoNum type="arabicPeriod"/>
            </a:pPr>
            <a:r>
              <a:rPr lang="pt-PT" dirty="0">
                <a:ea typeface="+mn-lt"/>
                <a:cs typeface="+mn-lt"/>
              </a:rPr>
              <a:t>Loop </a:t>
            </a:r>
            <a:r>
              <a:rPr lang="pt-PT" err="1">
                <a:ea typeface="+mn-lt"/>
                <a:cs typeface="+mn-lt"/>
              </a:rPr>
              <a:t>until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convergence</a:t>
            </a:r>
            <a:endParaRPr lang="pt-PT">
              <a:ea typeface="+mn-lt"/>
              <a:cs typeface="+mn-lt"/>
            </a:endParaRPr>
          </a:p>
          <a:p>
            <a:pPr marL="914400" lvl="1" indent="-457200"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marL="914400" lvl="1" indent="-457200" algn="just">
              <a:buFont typeface="Arial" panose="020B0604020202020204" pitchFamily="34" charset="0"/>
              <a:buAutoNum type="arabicPeriod"/>
            </a:pPr>
            <a:r>
              <a:rPr lang="pt-PT" dirty="0">
                <a:ea typeface="+mn-lt"/>
                <a:cs typeface="+mn-lt"/>
              </a:rPr>
              <a:t>       Compute </a:t>
            </a:r>
            <a:r>
              <a:rPr lang="pt-PT" dirty="0" err="1">
                <a:ea typeface="+mn-lt"/>
                <a:cs typeface="+mn-lt"/>
              </a:rPr>
              <a:t>gradient</a:t>
            </a:r>
          </a:p>
          <a:p>
            <a:pPr marL="914400" lvl="1" indent="-457200"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marL="914400" lvl="1" indent="-457200" algn="just">
              <a:buAutoNum type="arabicPeriod"/>
            </a:pPr>
            <a:r>
              <a:rPr lang="pt-PT" dirty="0">
                <a:ea typeface="+mn-lt"/>
                <a:cs typeface="+mn-lt"/>
              </a:rPr>
              <a:t>       </a:t>
            </a:r>
            <a:r>
              <a:rPr lang="pt-PT" dirty="0" err="1">
                <a:ea typeface="+mn-lt"/>
                <a:cs typeface="+mn-lt"/>
              </a:rPr>
              <a:t>Update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weights</a:t>
            </a:r>
            <a:endParaRPr lang="pt-PT" dirty="0">
              <a:ea typeface="+mn-lt"/>
              <a:cs typeface="+mn-lt"/>
            </a:endParaRPr>
          </a:p>
          <a:p>
            <a:pPr marL="914400" lvl="1" indent="-457200"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marL="914400" lvl="1" indent="-457200" algn="just">
              <a:buAutoNum type="arabicPeriod"/>
            </a:pPr>
            <a:r>
              <a:rPr lang="pt-PT" dirty="0" err="1">
                <a:ea typeface="+mn-lt"/>
                <a:cs typeface="+mn-lt"/>
              </a:rPr>
              <a:t>Return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weights</a:t>
            </a: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solidFill>
                  <a:srgbClr val="FFFFFF"/>
                </a:solidFill>
              </a:rPr>
              <a:t>Training Neural Networks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C5566D8-0B20-83C9-A394-D50B3B3B9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081" y="1816572"/>
            <a:ext cx="1371600" cy="333375"/>
          </a:xfrm>
          <a:prstGeom prst="rect">
            <a:avLst/>
          </a:prstGeom>
        </p:spPr>
      </p:pic>
      <p:pic>
        <p:nvPicPr>
          <p:cNvPr id="9" name="Imagem 8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4C9DB80C-27DB-6260-CE2E-F65F1424E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394" y="3286897"/>
            <a:ext cx="923925" cy="647700"/>
          </a:xfrm>
          <a:prstGeom prst="rect">
            <a:avLst/>
          </a:prstGeom>
        </p:spPr>
      </p:pic>
      <p:pic>
        <p:nvPicPr>
          <p:cNvPr id="10" name="Imagem 9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4E3EA99A-576D-ADD0-3C0C-AAA984763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2557" y="4029332"/>
            <a:ext cx="248602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384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Computing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Gradients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Backpropagation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does a </a:t>
            </a:r>
            <a:r>
              <a:rPr lang="pt-PT" dirty="0" err="1">
                <a:ea typeface="+mn-lt"/>
                <a:cs typeface="+mn-lt"/>
              </a:rPr>
              <a:t>small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change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dirty="0" err="1">
                <a:ea typeface="+mn-lt"/>
                <a:cs typeface="+mn-lt"/>
              </a:rPr>
              <a:t>one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weight</a:t>
            </a:r>
            <a:r>
              <a:rPr lang="pt-PT" dirty="0">
                <a:ea typeface="+mn-lt"/>
                <a:cs typeface="+mn-lt"/>
              </a:rPr>
              <a:t> (e.g.,    ) </a:t>
            </a:r>
            <a:r>
              <a:rPr lang="pt-PT" dirty="0" err="1">
                <a:ea typeface="+mn-lt"/>
                <a:cs typeface="+mn-lt"/>
              </a:rPr>
              <a:t>affect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final </a:t>
            </a:r>
            <a:r>
              <a:rPr lang="pt-PT" dirty="0" err="1">
                <a:ea typeface="+mn-lt"/>
                <a:cs typeface="+mn-lt"/>
              </a:rPr>
              <a:t>loss</a:t>
            </a:r>
            <a:r>
              <a:rPr lang="pt-PT" dirty="0">
                <a:ea typeface="+mn-lt"/>
                <a:cs typeface="+mn-lt"/>
              </a:rPr>
              <a:t>           ?</a:t>
            </a:r>
          </a:p>
          <a:p>
            <a:pPr algn="just"/>
            <a:endParaRPr lang="pt-PT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solidFill>
                  <a:srgbClr val="FFFFFF"/>
                </a:solidFill>
              </a:rPr>
              <a:t>Training Neural Networks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938FC58-A0F3-3CE4-8F47-BB597A841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061" y="4861611"/>
            <a:ext cx="666750" cy="28575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3C81BCE-1BDE-4AC8-FC48-E331A5FBC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2109" y="4549990"/>
            <a:ext cx="390525" cy="228600"/>
          </a:xfrm>
          <a:prstGeom prst="rect">
            <a:avLst/>
          </a:prstGeom>
        </p:spPr>
      </p:pic>
      <p:pic>
        <p:nvPicPr>
          <p:cNvPr id="10" name="Imagem 9" descr="Uma imagem com diagrama, círculo, file, Tipo de letra&#10;&#10;Descrição gerada automaticamente">
            <a:extLst>
              <a:ext uri="{FF2B5EF4-FFF2-40B4-BE49-F238E27FC236}">
                <a16:creationId xmlns:a16="http://schemas.microsoft.com/office/drawing/2014/main" id="{A85E4AF2-1E99-05CB-5DB2-1A39EB7F2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834" y="2145056"/>
            <a:ext cx="993457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434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Computing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Gradients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Backpropagation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solidFill>
                  <a:srgbClr val="FFFFFF"/>
                </a:solidFill>
              </a:rPr>
              <a:t>Training Neural Networks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pic>
        <p:nvPicPr>
          <p:cNvPr id="10" name="Imagem 9" descr="Uma imagem com diagrama, círculo, file, Tipo de letra&#10;&#10;Descrição gerada automaticamente">
            <a:extLst>
              <a:ext uri="{FF2B5EF4-FFF2-40B4-BE49-F238E27FC236}">
                <a16:creationId xmlns:a16="http://schemas.microsoft.com/office/drawing/2014/main" id="{A85E4AF2-1E99-05CB-5DB2-1A39EB7F2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834" y="1125881"/>
            <a:ext cx="9934575" cy="1485900"/>
          </a:xfrm>
          <a:prstGeom prst="rect">
            <a:avLst/>
          </a:prstGeom>
        </p:spPr>
      </p:pic>
      <p:pic>
        <p:nvPicPr>
          <p:cNvPr id="11" name="Imagem 10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4297F4BE-F08D-9BAB-F36F-0FAFC9272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094" y="4534415"/>
            <a:ext cx="1247775" cy="68580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8307ECB-D12E-BC4C-8300-B695087BE8A9}"/>
              </a:ext>
            </a:extLst>
          </p:cNvPr>
          <p:cNvSpPr txBox="1"/>
          <p:nvPr/>
        </p:nvSpPr>
        <p:spPr>
          <a:xfrm>
            <a:off x="2976433" y="5865855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 err="1"/>
              <a:t>Let's</a:t>
            </a:r>
            <a:r>
              <a:rPr lang="pt-PT" dirty="0"/>
              <a:t> use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chain</a:t>
            </a:r>
            <a:r>
              <a:rPr lang="pt-PT" dirty="0"/>
              <a:t> rule!</a:t>
            </a:r>
          </a:p>
        </p:txBody>
      </p:sp>
      <p:cxnSp>
        <p:nvCxnSpPr>
          <p:cNvPr id="14" name="Conexão reta unidirecional 13">
            <a:extLst>
              <a:ext uri="{FF2B5EF4-FFF2-40B4-BE49-F238E27FC236}">
                <a16:creationId xmlns:a16="http://schemas.microsoft.com/office/drawing/2014/main" id="{0081315D-98EB-7AFC-68FA-980DAF182683}"/>
              </a:ext>
            </a:extLst>
          </p:cNvPr>
          <p:cNvCxnSpPr/>
          <p:nvPr/>
        </p:nvCxnSpPr>
        <p:spPr>
          <a:xfrm flipH="1" flipV="1">
            <a:off x="3581400" y="5305425"/>
            <a:ext cx="533400" cy="4762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m 7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FB898456-A24E-1273-DEB1-406ED9ED4E1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844" t="18611" r="15938" b="3055"/>
          <a:stretch/>
        </p:blipFill>
        <p:spPr>
          <a:xfrm>
            <a:off x="5808613" y="5430795"/>
            <a:ext cx="1800276" cy="1123922"/>
          </a:xfrm>
          <a:prstGeom prst="rect">
            <a:avLst/>
          </a:prstGeom>
        </p:spPr>
      </p:pic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BABB6654-20FB-EFED-0820-66679F686906}"/>
              </a:ext>
            </a:extLst>
          </p:cNvPr>
          <p:cNvCxnSpPr/>
          <p:nvPr/>
        </p:nvCxnSpPr>
        <p:spPr>
          <a:xfrm>
            <a:off x="10334625" y="5924550"/>
            <a:ext cx="809625" cy="95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FEE7608-6C1E-D897-E13E-2507D86F0AA1}"/>
              </a:ext>
            </a:extLst>
          </p:cNvPr>
          <p:cNvSpPr txBox="1"/>
          <p:nvPr/>
        </p:nvSpPr>
        <p:spPr>
          <a:xfrm>
            <a:off x="11272707" y="5608680"/>
            <a:ext cx="2857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800" dirty="0"/>
              <a:t>?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0B8AE15E-A069-6CA7-D50D-344094F87B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9425" y="5713584"/>
            <a:ext cx="2085975" cy="333375"/>
          </a:xfrm>
          <a:prstGeom prst="rect">
            <a:avLst/>
          </a:prstGeom>
        </p:spPr>
      </p:pic>
      <p:pic>
        <p:nvPicPr>
          <p:cNvPr id="18" name="Imagem 17" descr="Uma imagem com texto, file, captura de ecrã, diagrama&#10;&#10;Descrição gerada automaticamente">
            <a:extLst>
              <a:ext uri="{FF2B5EF4-FFF2-40B4-BE49-F238E27FC236}">
                <a16:creationId xmlns:a16="http://schemas.microsoft.com/office/drawing/2014/main" id="{14B1FAD7-A0C5-955C-2BE7-E0544BD889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8401" y="2616543"/>
            <a:ext cx="1871679" cy="2038350"/>
          </a:xfrm>
          <a:prstGeom prst="rect">
            <a:avLst/>
          </a:prstGeom>
        </p:spPr>
      </p:pic>
      <p:pic>
        <p:nvPicPr>
          <p:cNvPr id="19" name="Imagem 18" descr="Uma imagem com Tipo de letra, texto, escrita à mão, branco&#10;&#10;Descrição gerada automaticamente">
            <a:extLst>
              <a:ext uri="{FF2B5EF4-FFF2-40B4-BE49-F238E27FC236}">
                <a16:creationId xmlns:a16="http://schemas.microsoft.com/office/drawing/2014/main" id="{704CA216-C373-A1F4-1275-CF03C4E7C4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7764" y="4534157"/>
            <a:ext cx="187642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381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Computing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Gradients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Backpropagation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solidFill>
                  <a:srgbClr val="FFFFFF"/>
                </a:solidFill>
              </a:rPr>
              <a:t>Training Neural Networks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pic>
        <p:nvPicPr>
          <p:cNvPr id="10" name="Imagem 9" descr="Uma imagem com diagrama, círculo, file, Tipo de letra&#10;&#10;Descrição gerada automaticamente">
            <a:extLst>
              <a:ext uri="{FF2B5EF4-FFF2-40B4-BE49-F238E27FC236}">
                <a16:creationId xmlns:a16="http://schemas.microsoft.com/office/drawing/2014/main" id="{A85E4AF2-1E99-05CB-5DB2-1A39EB7F2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834" y="2145056"/>
            <a:ext cx="9934575" cy="1485900"/>
          </a:xfrm>
          <a:prstGeom prst="rect">
            <a:avLst/>
          </a:prstGeom>
        </p:spPr>
      </p:pic>
      <p:pic>
        <p:nvPicPr>
          <p:cNvPr id="8" name="Imagem 7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34F8F5A6-CFA8-0845-6F8A-C9AD01B17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455" y="4628893"/>
            <a:ext cx="3448050" cy="70485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10B67DDB-1545-1195-78CE-A3F2E1D5286E}"/>
              </a:ext>
            </a:extLst>
          </p:cNvPr>
          <p:cNvSpPr/>
          <p:nvPr/>
        </p:nvSpPr>
        <p:spPr>
          <a:xfrm>
            <a:off x="5018645" y="3307748"/>
            <a:ext cx="2162432" cy="247135"/>
          </a:xfrm>
          <a:prstGeom prst="rect">
            <a:avLst/>
          </a:prstGeom>
          <a:solidFill>
            <a:srgbClr val="FD8F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17477E5-C073-93F3-2BA8-6A1723461C1A}"/>
              </a:ext>
            </a:extLst>
          </p:cNvPr>
          <p:cNvSpPr/>
          <p:nvPr/>
        </p:nvSpPr>
        <p:spPr>
          <a:xfrm>
            <a:off x="8209519" y="3307747"/>
            <a:ext cx="2162432" cy="247135"/>
          </a:xfrm>
          <a:prstGeom prst="rect">
            <a:avLst/>
          </a:prstGeom>
          <a:solidFill>
            <a:srgbClr val="E3A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266F0B33-B1FE-274C-CDA5-077712964923}"/>
              </a:ext>
            </a:extLst>
          </p:cNvPr>
          <p:cNvSpPr/>
          <p:nvPr/>
        </p:nvSpPr>
        <p:spPr>
          <a:xfrm>
            <a:off x="7399894" y="5393722"/>
            <a:ext cx="590807" cy="113785"/>
          </a:xfrm>
          <a:prstGeom prst="rect">
            <a:avLst/>
          </a:prstGeom>
          <a:solidFill>
            <a:srgbClr val="FD8F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299BFDD1-9ECE-AF79-E632-9D94BB9BB6BB}"/>
              </a:ext>
            </a:extLst>
          </p:cNvPr>
          <p:cNvSpPr/>
          <p:nvPr/>
        </p:nvSpPr>
        <p:spPr>
          <a:xfrm>
            <a:off x="5980669" y="5365147"/>
            <a:ext cx="952757" cy="142360"/>
          </a:xfrm>
          <a:prstGeom prst="rect">
            <a:avLst/>
          </a:prstGeom>
          <a:solidFill>
            <a:srgbClr val="E3A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598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Computing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Gradients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Backpropagation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solidFill>
                  <a:srgbClr val="FFFFFF"/>
                </a:solidFill>
              </a:rPr>
              <a:t>Training Neural Networks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pic>
        <p:nvPicPr>
          <p:cNvPr id="11" name="Imagem 10" descr="Uma imagem com haltere, texto&#10;&#10;Descrição gerada automaticamente">
            <a:extLst>
              <a:ext uri="{FF2B5EF4-FFF2-40B4-BE49-F238E27FC236}">
                <a16:creationId xmlns:a16="http://schemas.microsoft.com/office/drawing/2014/main" id="{95A4C7EE-702E-309C-0694-25550F97A0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5357"/>
          <a:stretch/>
        </p:blipFill>
        <p:spPr>
          <a:xfrm>
            <a:off x="670611" y="2093835"/>
            <a:ext cx="10277475" cy="1742791"/>
          </a:xfrm>
          <a:prstGeom prst="rect">
            <a:avLst/>
          </a:prstGeom>
        </p:spPr>
      </p:pic>
      <p:pic>
        <p:nvPicPr>
          <p:cNvPr id="13" name="Imagem 12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E8FC83FE-9F82-1EB2-7638-12CB33E12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9049" y="4538791"/>
            <a:ext cx="3448050" cy="704850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D660C78E-5981-DA8D-3C4E-D5D41FAF41E1}"/>
              </a:ext>
            </a:extLst>
          </p:cNvPr>
          <p:cNvSpPr/>
          <p:nvPr/>
        </p:nvSpPr>
        <p:spPr>
          <a:xfrm>
            <a:off x="7399894" y="5393722"/>
            <a:ext cx="590807" cy="113785"/>
          </a:xfrm>
          <a:prstGeom prst="rect">
            <a:avLst/>
          </a:prstGeom>
          <a:solidFill>
            <a:srgbClr val="F4FF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8EC6DF84-CD8B-A4B7-4F98-009713944A95}"/>
              </a:ext>
            </a:extLst>
          </p:cNvPr>
          <p:cNvSpPr/>
          <p:nvPr/>
        </p:nvSpPr>
        <p:spPr>
          <a:xfrm>
            <a:off x="5980669" y="5365147"/>
            <a:ext cx="952757" cy="142360"/>
          </a:xfrm>
          <a:prstGeom prst="rect">
            <a:avLst/>
          </a:prstGeom>
          <a:solidFill>
            <a:srgbClr val="F8A39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6E30CB9-ED6A-7A92-ADBC-CB4CFE41774C}"/>
              </a:ext>
            </a:extLst>
          </p:cNvPr>
          <p:cNvSpPr txBox="1"/>
          <p:nvPr/>
        </p:nvSpPr>
        <p:spPr>
          <a:xfrm>
            <a:off x="3947983" y="6027780"/>
            <a:ext cx="2200275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 err="1"/>
              <a:t>Apply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chain</a:t>
            </a:r>
            <a:r>
              <a:rPr lang="pt-PT" dirty="0"/>
              <a:t> rule!</a:t>
            </a:r>
          </a:p>
        </p:txBody>
      </p:sp>
      <p:cxnSp>
        <p:nvCxnSpPr>
          <p:cNvPr id="24" name="Conexão reta unidirecional 23">
            <a:extLst>
              <a:ext uri="{FF2B5EF4-FFF2-40B4-BE49-F238E27FC236}">
                <a16:creationId xmlns:a16="http://schemas.microsoft.com/office/drawing/2014/main" id="{859CF1AA-B384-C1F4-6F57-DE50B2A9D43C}"/>
              </a:ext>
            </a:extLst>
          </p:cNvPr>
          <p:cNvCxnSpPr/>
          <p:nvPr/>
        </p:nvCxnSpPr>
        <p:spPr>
          <a:xfrm flipH="1" flipV="1">
            <a:off x="4981575" y="5657850"/>
            <a:ext cx="9525" cy="3619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54AAE89-9236-3AA1-1553-7F9C12DA9A33}"/>
              </a:ext>
            </a:extLst>
          </p:cNvPr>
          <p:cNvSpPr txBox="1"/>
          <p:nvPr/>
        </p:nvSpPr>
        <p:spPr>
          <a:xfrm>
            <a:off x="6710232" y="6065880"/>
            <a:ext cx="2200275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 err="1"/>
              <a:t>Apply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chain</a:t>
            </a:r>
            <a:r>
              <a:rPr lang="pt-PT" dirty="0"/>
              <a:t> rule!</a:t>
            </a:r>
          </a:p>
        </p:txBody>
      </p:sp>
      <p:cxnSp>
        <p:nvCxnSpPr>
          <p:cNvPr id="26" name="Conexão reta unidirecional 25">
            <a:extLst>
              <a:ext uri="{FF2B5EF4-FFF2-40B4-BE49-F238E27FC236}">
                <a16:creationId xmlns:a16="http://schemas.microsoft.com/office/drawing/2014/main" id="{E8E33578-B3A0-C98E-68CD-9334D75779AB}"/>
              </a:ext>
            </a:extLst>
          </p:cNvPr>
          <p:cNvCxnSpPr>
            <a:cxnSpLocks/>
          </p:cNvCxnSpPr>
          <p:nvPr/>
        </p:nvCxnSpPr>
        <p:spPr>
          <a:xfrm flipH="1" flipV="1">
            <a:off x="7743824" y="5695950"/>
            <a:ext cx="9525" cy="3619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239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Computing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Gradients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Backpropagation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solidFill>
                  <a:srgbClr val="FFFFFF"/>
                </a:solidFill>
              </a:rPr>
              <a:t>Training Neural Networks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660C78E-5981-DA8D-3C4E-D5D41FAF41E1}"/>
              </a:ext>
            </a:extLst>
          </p:cNvPr>
          <p:cNvSpPr/>
          <p:nvPr/>
        </p:nvSpPr>
        <p:spPr>
          <a:xfrm>
            <a:off x="7399894" y="5393722"/>
            <a:ext cx="590807" cy="113785"/>
          </a:xfrm>
          <a:prstGeom prst="rect">
            <a:avLst/>
          </a:prstGeom>
          <a:solidFill>
            <a:srgbClr val="F4FF7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8EC6DF84-CD8B-A4B7-4F98-009713944A95}"/>
              </a:ext>
            </a:extLst>
          </p:cNvPr>
          <p:cNvSpPr/>
          <p:nvPr/>
        </p:nvSpPr>
        <p:spPr>
          <a:xfrm>
            <a:off x="5980669" y="5393722"/>
            <a:ext cx="952757" cy="113785"/>
          </a:xfrm>
          <a:prstGeom prst="rect">
            <a:avLst/>
          </a:prstGeom>
          <a:solidFill>
            <a:srgbClr val="5201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8" name="Imagem 7" descr="Uma imagem com texto, haltere&#10;&#10;Descrição gerada automaticamente">
            <a:extLst>
              <a:ext uri="{FF2B5EF4-FFF2-40B4-BE49-F238E27FC236}">
                <a16:creationId xmlns:a16="http://schemas.microsoft.com/office/drawing/2014/main" id="{66114118-1A8E-CD05-D908-FEEED9D1D8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902" b="53846"/>
          <a:stretch/>
        </p:blipFill>
        <p:spPr>
          <a:xfrm>
            <a:off x="697642" y="1786310"/>
            <a:ext cx="11123060" cy="1485439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24F24925-C568-14F1-59BA-8455EF2952C6}"/>
              </a:ext>
            </a:extLst>
          </p:cNvPr>
          <p:cNvSpPr/>
          <p:nvPr/>
        </p:nvSpPr>
        <p:spPr>
          <a:xfrm>
            <a:off x="8333344" y="5393722"/>
            <a:ext cx="590807" cy="113785"/>
          </a:xfrm>
          <a:prstGeom prst="rect">
            <a:avLst/>
          </a:prstGeom>
          <a:solidFill>
            <a:srgbClr val="FD8F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" name="Imagem 13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C407BCAF-2D4D-0A0A-2136-8C4C8772E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671" y="4567624"/>
            <a:ext cx="442912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73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Computing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Gradients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Backpropagation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solidFill>
                  <a:srgbClr val="FFFFFF"/>
                </a:solidFill>
              </a:rPr>
              <a:t>Training Neural Networks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660C78E-5981-DA8D-3C4E-D5D41FAF41E1}"/>
              </a:ext>
            </a:extLst>
          </p:cNvPr>
          <p:cNvSpPr/>
          <p:nvPr/>
        </p:nvSpPr>
        <p:spPr>
          <a:xfrm>
            <a:off x="7399894" y="5393722"/>
            <a:ext cx="590807" cy="113785"/>
          </a:xfrm>
          <a:prstGeom prst="rect">
            <a:avLst/>
          </a:prstGeom>
          <a:solidFill>
            <a:srgbClr val="F4FF7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8EC6DF84-CD8B-A4B7-4F98-009713944A95}"/>
              </a:ext>
            </a:extLst>
          </p:cNvPr>
          <p:cNvSpPr/>
          <p:nvPr/>
        </p:nvSpPr>
        <p:spPr>
          <a:xfrm>
            <a:off x="5980669" y="5393722"/>
            <a:ext cx="952757" cy="113785"/>
          </a:xfrm>
          <a:prstGeom prst="rect">
            <a:avLst/>
          </a:prstGeom>
          <a:solidFill>
            <a:srgbClr val="5201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8" name="Imagem 7" descr="Uma imagem com texto, haltere&#10;&#10;Descrição gerada automaticamente">
            <a:extLst>
              <a:ext uri="{FF2B5EF4-FFF2-40B4-BE49-F238E27FC236}">
                <a16:creationId xmlns:a16="http://schemas.microsoft.com/office/drawing/2014/main" id="{66114118-1A8E-CD05-D908-FEEED9D1D8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902" b="53846"/>
          <a:stretch/>
        </p:blipFill>
        <p:spPr>
          <a:xfrm>
            <a:off x="697642" y="1786310"/>
            <a:ext cx="11123060" cy="1485439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24F24925-C568-14F1-59BA-8455EF2952C6}"/>
              </a:ext>
            </a:extLst>
          </p:cNvPr>
          <p:cNvSpPr/>
          <p:nvPr/>
        </p:nvSpPr>
        <p:spPr>
          <a:xfrm>
            <a:off x="8333344" y="5393722"/>
            <a:ext cx="590807" cy="113785"/>
          </a:xfrm>
          <a:prstGeom prst="rect">
            <a:avLst/>
          </a:prstGeom>
          <a:solidFill>
            <a:srgbClr val="FD8F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" name="Imagem 13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C407BCAF-2D4D-0A0A-2136-8C4C8772E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671" y="4567624"/>
            <a:ext cx="4429125" cy="70485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F75DA70-D340-FDBC-BFDE-50DE0BB257A0}"/>
              </a:ext>
            </a:extLst>
          </p:cNvPr>
          <p:cNvSpPr txBox="1"/>
          <p:nvPr/>
        </p:nvSpPr>
        <p:spPr>
          <a:xfrm>
            <a:off x="1019175" y="5934075"/>
            <a:ext cx="103536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400" err="1"/>
              <a:t>Repeat</a:t>
            </a:r>
            <a:r>
              <a:rPr lang="pt-PT" sz="2400" dirty="0"/>
              <a:t> </a:t>
            </a:r>
            <a:r>
              <a:rPr lang="pt-PT" sz="2400" err="1"/>
              <a:t>this</a:t>
            </a:r>
            <a:r>
              <a:rPr lang="pt-PT" sz="2400" dirty="0"/>
              <a:t> for </a:t>
            </a:r>
            <a:r>
              <a:rPr lang="pt-PT" sz="2400" b="1" err="1"/>
              <a:t>every</a:t>
            </a:r>
            <a:r>
              <a:rPr lang="pt-PT" sz="2400" b="1" dirty="0"/>
              <a:t> </a:t>
            </a:r>
            <a:r>
              <a:rPr lang="pt-PT" sz="2400" b="1" err="1"/>
              <a:t>weight</a:t>
            </a:r>
            <a:r>
              <a:rPr lang="pt-PT" sz="2400" b="1" dirty="0"/>
              <a:t> in </a:t>
            </a:r>
            <a:r>
              <a:rPr lang="pt-PT" sz="2400" b="1" err="1"/>
              <a:t>the</a:t>
            </a:r>
            <a:r>
              <a:rPr lang="pt-PT" sz="2400" b="1" dirty="0"/>
              <a:t> network</a:t>
            </a:r>
            <a:r>
              <a:rPr lang="pt-PT" sz="2400" dirty="0"/>
              <a:t> </a:t>
            </a:r>
            <a:r>
              <a:rPr lang="pt-PT" sz="2400" err="1"/>
              <a:t>using</a:t>
            </a:r>
            <a:r>
              <a:rPr lang="pt-PT" sz="2400" dirty="0"/>
              <a:t> </a:t>
            </a:r>
            <a:r>
              <a:rPr lang="pt-PT" sz="2400" err="1"/>
              <a:t>gradients</a:t>
            </a:r>
            <a:r>
              <a:rPr lang="pt-PT" sz="2400" dirty="0"/>
              <a:t> </a:t>
            </a:r>
            <a:r>
              <a:rPr lang="pt-PT" sz="2400" err="1"/>
              <a:t>from</a:t>
            </a:r>
            <a:r>
              <a:rPr lang="pt-PT" sz="2400" dirty="0"/>
              <a:t> later </a:t>
            </a:r>
            <a:r>
              <a:rPr lang="pt-PT" sz="2400" err="1"/>
              <a:t>layers</a:t>
            </a:r>
            <a:r>
              <a:rPr lang="pt-PT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86969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Gradient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Descent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How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Often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to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Update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?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b="1" dirty="0" err="1"/>
              <a:t>Batch</a:t>
            </a:r>
            <a:r>
              <a:rPr lang="pt-PT" b="1" dirty="0"/>
              <a:t> </a:t>
            </a:r>
            <a:r>
              <a:rPr lang="pt-PT" b="1" dirty="0" err="1"/>
              <a:t>Gradient</a:t>
            </a:r>
            <a:r>
              <a:rPr lang="pt-PT" b="1" dirty="0"/>
              <a:t> </a:t>
            </a:r>
            <a:r>
              <a:rPr lang="pt-PT" b="1" dirty="0" err="1"/>
              <a:t>Descent</a:t>
            </a:r>
            <a:r>
              <a:rPr lang="pt-PT" b="1" dirty="0"/>
              <a:t>:</a:t>
            </a:r>
          </a:p>
          <a:p>
            <a:pPr lvl="1" indent="-457200" algn="just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Uses </a:t>
            </a:r>
            <a:r>
              <a:rPr lang="pt-PT" dirty="0" err="1">
                <a:ea typeface="+mn-lt"/>
                <a:cs typeface="+mn-lt"/>
              </a:rPr>
              <a:t>all</a:t>
            </a:r>
            <a:r>
              <a:rPr lang="pt-PT" dirty="0">
                <a:ea typeface="+mn-lt"/>
                <a:cs typeface="+mn-lt"/>
              </a:rPr>
              <a:t> training </a:t>
            </a:r>
            <a:r>
              <a:rPr lang="pt-PT" dirty="0" err="1">
                <a:ea typeface="+mn-lt"/>
                <a:cs typeface="+mn-lt"/>
              </a:rPr>
              <a:t>examples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dirty="0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update</a:t>
            </a:r>
          </a:p>
          <a:p>
            <a:pPr lvl="1" indent="-457200" algn="just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Less </a:t>
            </a:r>
            <a:r>
              <a:rPr lang="pt-PT" dirty="0" err="1">
                <a:ea typeface="+mn-lt"/>
                <a:cs typeface="+mn-lt"/>
              </a:rPr>
              <a:t>noisy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updates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but</a:t>
            </a:r>
            <a:r>
              <a:rPr lang="pt-PT" dirty="0">
                <a:ea typeface="+mn-lt"/>
                <a:cs typeface="+mn-lt"/>
              </a:rPr>
              <a:t> slow </a:t>
            </a:r>
            <a:r>
              <a:rPr lang="pt-PT" dirty="0" err="1">
                <a:ea typeface="+mn-lt"/>
                <a:cs typeface="+mn-lt"/>
              </a:rPr>
              <a:t>or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infeasible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dirty="0" err="1">
                <a:ea typeface="+mn-lt"/>
                <a:cs typeface="+mn-lt"/>
              </a:rPr>
              <a:t>large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datasets</a:t>
            </a:r>
          </a:p>
          <a:p>
            <a:pPr lvl="1" indent="-457200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r>
              <a:rPr lang="pt-PT" b="1" dirty="0" err="1">
                <a:ea typeface="+mn-lt"/>
                <a:cs typeface="+mn-lt"/>
              </a:rPr>
              <a:t>Stochastic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Gradient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Descent</a:t>
            </a:r>
            <a:r>
              <a:rPr lang="pt-PT" b="1" dirty="0">
                <a:ea typeface="+mn-lt"/>
                <a:cs typeface="+mn-lt"/>
              </a:rPr>
              <a:t> (SGD):</a:t>
            </a:r>
          </a:p>
          <a:p>
            <a:pPr lvl="1" indent="-457200" algn="just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Updates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with</a:t>
            </a:r>
            <a:r>
              <a:rPr lang="pt-PT" dirty="0">
                <a:ea typeface="+mn-lt"/>
                <a:cs typeface="+mn-lt"/>
              </a:rPr>
              <a:t> a single </a:t>
            </a:r>
            <a:r>
              <a:rPr lang="pt-PT" dirty="0" err="1">
                <a:ea typeface="+mn-lt"/>
                <a:cs typeface="+mn-lt"/>
              </a:rPr>
              <a:t>example</a:t>
            </a:r>
            <a:r>
              <a:rPr lang="pt-PT" dirty="0">
                <a:ea typeface="+mn-lt"/>
                <a:cs typeface="+mn-lt"/>
              </a:rPr>
              <a:t> per </a:t>
            </a:r>
            <a:r>
              <a:rPr lang="pt-PT" dirty="0" err="1">
                <a:ea typeface="+mn-lt"/>
                <a:cs typeface="+mn-lt"/>
              </a:rPr>
              <a:t>iteration</a:t>
            </a:r>
          </a:p>
          <a:p>
            <a:pPr lvl="1" indent="-457200" algn="just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Fast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memory-efficient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dirty="0" err="1">
                <a:ea typeface="+mn-lt"/>
                <a:cs typeface="+mn-lt"/>
              </a:rPr>
              <a:t>large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datasets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but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updates</a:t>
            </a:r>
            <a:r>
              <a:rPr lang="pt-PT" dirty="0">
                <a:ea typeface="+mn-lt"/>
                <a:cs typeface="+mn-lt"/>
              </a:rPr>
              <a:t> can </a:t>
            </a:r>
            <a:r>
              <a:rPr lang="pt-PT" dirty="0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noisy</a:t>
            </a:r>
          </a:p>
          <a:p>
            <a:pPr lvl="1" indent="-457200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r>
              <a:rPr lang="pt-PT" b="1" dirty="0" err="1">
                <a:ea typeface="+mn-lt"/>
                <a:cs typeface="+mn-lt"/>
              </a:rPr>
              <a:t>Mini-batch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Gradient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Descent</a:t>
            </a:r>
            <a:r>
              <a:rPr lang="pt-PT" b="1" dirty="0">
                <a:ea typeface="+mn-lt"/>
                <a:cs typeface="+mn-lt"/>
              </a:rPr>
              <a:t>:</a:t>
            </a:r>
          </a:p>
          <a:p>
            <a:pPr lvl="1" indent="-457200" algn="just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Updates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with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dirty="0" err="1">
                <a:ea typeface="+mn-lt"/>
                <a:cs typeface="+mn-lt"/>
              </a:rPr>
              <a:t>subset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examples</a:t>
            </a:r>
            <a:r>
              <a:rPr lang="pt-PT" dirty="0">
                <a:ea typeface="+mn-lt"/>
                <a:cs typeface="+mn-lt"/>
              </a:rPr>
              <a:t> per </a:t>
            </a:r>
            <a:r>
              <a:rPr lang="pt-PT" dirty="0" err="1">
                <a:ea typeface="+mn-lt"/>
                <a:cs typeface="+mn-lt"/>
              </a:rPr>
              <a:t>iteration</a:t>
            </a:r>
          </a:p>
          <a:p>
            <a:pPr lvl="1" indent="-457200" algn="just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Reduces</a:t>
            </a:r>
            <a:r>
              <a:rPr lang="pt-PT" dirty="0">
                <a:ea typeface="+mn-lt"/>
                <a:cs typeface="+mn-lt"/>
              </a:rPr>
              <a:t> noise </a:t>
            </a:r>
            <a:r>
              <a:rPr lang="pt-PT" dirty="0" err="1">
                <a:ea typeface="+mn-lt"/>
                <a:cs typeface="+mn-lt"/>
              </a:rPr>
              <a:t>compared</a:t>
            </a:r>
            <a:r>
              <a:rPr lang="pt-PT" dirty="0">
                <a:ea typeface="+mn-lt"/>
                <a:cs typeface="+mn-lt"/>
              </a:rPr>
              <a:t> to SGD, </a:t>
            </a:r>
            <a:r>
              <a:rPr lang="pt-PT" dirty="0" err="1">
                <a:ea typeface="+mn-lt"/>
                <a:cs typeface="+mn-lt"/>
              </a:rPr>
              <a:t>scalable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dirty="0" err="1">
                <a:ea typeface="+mn-lt"/>
                <a:cs typeface="+mn-lt"/>
              </a:rPr>
              <a:t>large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datasets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but</a:t>
            </a:r>
            <a:r>
              <a:rPr lang="pt-PT" dirty="0">
                <a:ea typeface="+mn-lt"/>
                <a:cs typeface="+mn-lt"/>
              </a:rPr>
              <a:t> can </a:t>
            </a:r>
            <a:r>
              <a:rPr lang="pt-PT" dirty="0" err="1">
                <a:ea typeface="+mn-lt"/>
                <a:cs typeface="+mn-lt"/>
              </a:rPr>
              <a:t>still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slow </a:t>
            </a:r>
            <a:r>
              <a:rPr lang="pt-PT" dirty="0" err="1">
                <a:ea typeface="+mn-lt"/>
                <a:cs typeface="+mn-lt"/>
              </a:rPr>
              <a:t>with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large</a:t>
            </a:r>
            <a:r>
              <a:rPr lang="pt-PT" dirty="0">
                <a:ea typeface="+mn-lt"/>
                <a:cs typeface="+mn-lt"/>
              </a:rPr>
              <a:t> data</a:t>
            </a:r>
          </a:p>
          <a:p>
            <a:pPr marL="228600"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solidFill>
                  <a:srgbClr val="FFFFFF"/>
                </a:solidFill>
              </a:rPr>
              <a:t>Training Neural Networks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30964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Objective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Function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Parameters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b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</a:b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that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Achieve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Specified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Goal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solidFill>
                  <a:srgbClr val="FFFFFF"/>
                </a:solidFill>
              </a:rPr>
              <a:t>Training Neural Networks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pic>
        <p:nvPicPr>
          <p:cNvPr id="10" name="Marcador de Posição de Conteúdo 9" descr="Uma imagem com texto, diagrama, mapa, Tipo de letra&#10;&#10;Descrição gerada automaticamente">
            <a:extLst>
              <a:ext uri="{FF2B5EF4-FFF2-40B4-BE49-F238E27FC236}">
                <a16:creationId xmlns:a16="http://schemas.microsoft.com/office/drawing/2014/main" id="{1B81F680-E35F-6313-8779-0556B57E9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79834"/>
            <a:ext cx="10515600" cy="3631028"/>
          </a:xfrm>
        </p:spPr>
      </p:pic>
    </p:spTree>
    <p:extLst>
      <p:ext uri="{BB962C8B-B14F-4D97-AF65-F5344CB8AC3E}">
        <p14:creationId xmlns:p14="http://schemas.microsoft.com/office/powerpoint/2010/main" val="8396817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Gradient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Descent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How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Much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to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Update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?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>
                <a:ea typeface="+mn-lt"/>
                <a:cs typeface="+mn-lt"/>
              </a:rPr>
              <a:t>Step </a:t>
            </a:r>
            <a:r>
              <a:rPr lang="pt-PT" dirty="0" err="1">
                <a:ea typeface="+mn-lt"/>
                <a:cs typeface="+mn-lt"/>
              </a:rPr>
              <a:t>size</a:t>
            </a:r>
            <a:r>
              <a:rPr lang="pt-PT" dirty="0">
                <a:ea typeface="+mn-lt"/>
                <a:cs typeface="+mn-lt"/>
              </a:rPr>
              <a:t> = </a:t>
            </a:r>
            <a:r>
              <a:rPr lang="pt-PT" dirty="0" err="1">
                <a:ea typeface="+mn-lt"/>
                <a:cs typeface="+mn-lt"/>
              </a:rPr>
              <a:t>learning</a:t>
            </a:r>
            <a:r>
              <a:rPr lang="pt-PT" dirty="0">
                <a:ea typeface="+mn-lt"/>
                <a:cs typeface="+mn-lt"/>
              </a:rPr>
              <a:t> rate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>
                <a:solidFill>
                  <a:srgbClr val="64378D"/>
                </a:solidFill>
                <a:ea typeface="+mn-lt"/>
                <a:cs typeface="+mn-lt"/>
              </a:rPr>
              <a:t>(a)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When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learning</a:t>
            </a:r>
            <a:r>
              <a:rPr lang="pt-PT" dirty="0">
                <a:ea typeface="+mn-lt"/>
                <a:cs typeface="+mn-lt"/>
              </a:rPr>
              <a:t> rate </a:t>
            </a:r>
            <a:r>
              <a:rPr lang="pt-PT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too </a:t>
            </a:r>
            <a:r>
              <a:rPr lang="pt-PT" err="1">
                <a:ea typeface="+mn-lt"/>
                <a:cs typeface="+mn-lt"/>
              </a:rPr>
              <a:t>small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convergence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err="1">
                <a:ea typeface="+mn-lt"/>
                <a:cs typeface="+mn-lt"/>
              </a:rPr>
              <a:t>good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solution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will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slow!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>
                <a:solidFill>
                  <a:srgbClr val="E97E33"/>
                </a:solidFill>
                <a:ea typeface="+mn-lt"/>
                <a:cs typeface="+mn-lt"/>
              </a:rPr>
              <a:t>(b)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When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learning</a:t>
            </a:r>
            <a:r>
              <a:rPr lang="pt-PT" dirty="0">
                <a:ea typeface="+mn-lt"/>
                <a:cs typeface="+mn-lt"/>
              </a:rPr>
              <a:t> rate </a:t>
            </a:r>
            <a:r>
              <a:rPr lang="pt-PT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too </a:t>
            </a:r>
            <a:r>
              <a:rPr lang="pt-PT" err="1">
                <a:ea typeface="+mn-lt"/>
                <a:cs typeface="+mn-lt"/>
              </a:rPr>
              <a:t>large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convergence</a:t>
            </a:r>
            <a:r>
              <a:rPr lang="pt-PT" dirty="0">
                <a:ea typeface="+mn-lt"/>
                <a:cs typeface="+mn-lt"/>
              </a:rPr>
              <a:t> to a </a:t>
            </a:r>
            <a:r>
              <a:rPr lang="pt-PT" err="1">
                <a:ea typeface="+mn-lt"/>
                <a:cs typeface="+mn-lt"/>
              </a:rPr>
              <a:t>good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solution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not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possible</a:t>
            </a:r>
            <a:r>
              <a:rPr lang="pt-PT" dirty="0">
                <a:ea typeface="+mn-lt"/>
                <a:cs typeface="+mn-lt"/>
              </a:rPr>
              <a:t>!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solidFill>
                  <a:srgbClr val="FFFFFF"/>
                </a:solidFill>
              </a:rPr>
              <a:t>Training Neural Networks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pic>
        <p:nvPicPr>
          <p:cNvPr id="8" name="Imagem 7" descr="Uma imagem com file, diagrama, texto, Tipo de letra&#10;&#10;Descrição gerada automaticamente">
            <a:extLst>
              <a:ext uri="{FF2B5EF4-FFF2-40B4-BE49-F238E27FC236}">
                <a16:creationId xmlns:a16="http://schemas.microsoft.com/office/drawing/2014/main" id="{7BB1798B-9E94-B4EF-5BC6-C805A3BCF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98304"/>
            <a:ext cx="10515600" cy="312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779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Gradient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Descent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How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to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Choose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Rate?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endParaRPr lang="pt-PT" dirty="0"/>
          </a:p>
          <a:p>
            <a:pPr marL="0" indent="0" algn="just">
              <a:buNone/>
            </a:pPr>
            <a:endParaRPr lang="pt-PT" dirty="0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pt-PT" b="1" dirty="0" err="1">
                <a:ea typeface="+mn-lt"/>
                <a:cs typeface="+mn-lt"/>
              </a:rPr>
              <a:t>Idea</a:t>
            </a:r>
            <a:r>
              <a:rPr lang="pt-PT" b="1" dirty="0">
                <a:ea typeface="+mn-lt"/>
                <a:cs typeface="+mn-lt"/>
              </a:rPr>
              <a:t> 1</a:t>
            </a:r>
          </a:p>
          <a:p>
            <a:pPr marL="0" indent="0" algn="just">
              <a:buNone/>
            </a:pPr>
            <a:endParaRPr lang="pt-PT" dirty="0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pt-PT" dirty="0" err="1">
                <a:ea typeface="+mn-lt"/>
                <a:cs typeface="+mn-lt"/>
              </a:rPr>
              <a:t>Try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lots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different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learning</a:t>
            </a:r>
            <a:r>
              <a:rPr lang="pt-PT" dirty="0">
                <a:ea typeface="+mn-lt"/>
                <a:cs typeface="+mn-lt"/>
              </a:rPr>
              <a:t> rates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see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what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works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better</a:t>
            </a:r>
            <a:r>
              <a:rPr lang="pt-PT" dirty="0">
                <a:ea typeface="+mn-lt"/>
                <a:cs typeface="+mn-lt"/>
              </a:rPr>
              <a:t>!</a:t>
            </a:r>
          </a:p>
          <a:p>
            <a:pPr lvl="1" indent="-457200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solidFill>
                  <a:srgbClr val="FFFFFF"/>
                </a:solidFill>
              </a:rPr>
              <a:t>Training Neural Networks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00007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Gradient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Descent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How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to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Choose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Rate?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endParaRPr lang="pt-PT" dirty="0"/>
          </a:p>
          <a:p>
            <a:pPr marL="0" indent="0" algn="just">
              <a:buNone/>
            </a:pPr>
            <a:endParaRPr lang="pt-PT" dirty="0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pt-PT" b="1" dirty="0" err="1">
                <a:ea typeface="+mn-lt"/>
                <a:cs typeface="+mn-lt"/>
              </a:rPr>
              <a:t>Idea</a:t>
            </a:r>
            <a:r>
              <a:rPr lang="pt-PT" b="1" dirty="0">
                <a:ea typeface="+mn-lt"/>
                <a:cs typeface="+mn-lt"/>
              </a:rPr>
              <a:t> 3</a:t>
            </a:r>
          </a:p>
          <a:p>
            <a:pPr marL="0" indent="0" algn="just">
              <a:buNone/>
            </a:pPr>
            <a:endParaRPr lang="pt-PT" dirty="0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pt-PT" dirty="0">
                <a:ea typeface="+mn-lt"/>
                <a:cs typeface="+mn-lt"/>
              </a:rPr>
              <a:t>Do </a:t>
            </a:r>
            <a:r>
              <a:rPr lang="pt-PT" dirty="0" err="1">
                <a:ea typeface="+mn-lt"/>
                <a:cs typeface="+mn-lt"/>
              </a:rPr>
              <a:t>something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smarter</a:t>
            </a:r>
            <a:r>
              <a:rPr lang="pt-PT" dirty="0">
                <a:ea typeface="+mn-lt"/>
                <a:cs typeface="+mn-lt"/>
              </a:rPr>
              <a:t>!</a:t>
            </a:r>
          </a:p>
          <a:p>
            <a:pPr marL="0" indent="0" algn="ctr">
              <a:buNone/>
            </a:pPr>
            <a:r>
              <a:rPr lang="pt-PT" dirty="0">
                <a:ea typeface="+mn-lt"/>
                <a:cs typeface="+mn-lt"/>
              </a:rPr>
              <a:t>Design na </a:t>
            </a:r>
            <a:r>
              <a:rPr lang="pt-PT" dirty="0" err="1">
                <a:ea typeface="+mn-lt"/>
                <a:cs typeface="+mn-lt"/>
              </a:rPr>
              <a:t>adaptive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learning</a:t>
            </a:r>
            <a:r>
              <a:rPr lang="pt-PT" dirty="0">
                <a:ea typeface="+mn-lt"/>
                <a:cs typeface="+mn-lt"/>
              </a:rPr>
              <a:t> rate </a:t>
            </a:r>
            <a:r>
              <a:rPr lang="pt-PT" dirty="0" err="1">
                <a:ea typeface="+mn-lt"/>
                <a:cs typeface="+mn-lt"/>
              </a:rPr>
              <a:t>that</a:t>
            </a:r>
            <a:r>
              <a:rPr lang="pt-PT" dirty="0">
                <a:ea typeface="+mn-lt"/>
                <a:cs typeface="+mn-lt"/>
              </a:rPr>
              <a:t> "</a:t>
            </a:r>
            <a:r>
              <a:rPr lang="pt-PT" dirty="0" err="1">
                <a:ea typeface="+mn-lt"/>
                <a:cs typeface="+mn-lt"/>
              </a:rPr>
              <a:t>adapts</a:t>
            </a:r>
            <a:r>
              <a:rPr lang="pt-PT" dirty="0">
                <a:ea typeface="+mn-lt"/>
                <a:cs typeface="+mn-lt"/>
              </a:rPr>
              <a:t>" to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landscape</a:t>
            </a:r>
            <a:r>
              <a:rPr lang="pt-PT" dirty="0">
                <a:ea typeface="+mn-lt"/>
                <a:cs typeface="+mn-lt"/>
              </a:rPr>
              <a:t>!</a:t>
            </a:r>
          </a:p>
          <a:p>
            <a:pPr lvl="1" indent="-457200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solidFill>
                  <a:srgbClr val="FFFFFF"/>
                </a:solidFill>
              </a:rPr>
              <a:t>Training Neural Networks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845692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Adaptive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Rates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err="1"/>
              <a:t>Learning</a:t>
            </a:r>
            <a:r>
              <a:rPr lang="pt-PT" dirty="0"/>
              <a:t> rates are no </a:t>
            </a:r>
            <a:r>
              <a:rPr lang="pt-PT" err="1"/>
              <a:t>longer</a:t>
            </a:r>
            <a:r>
              <a:rPr lang="pt-PT" dirty="0"/>
              <a:t> </a:t>
            </a:r>
            <a:r>
              <a:rPr lang="pt-PT" err="1"/>
              <a:t>fixed</a:t>
            </a:r>
            <a:r>
              <a:rPr lang="pt-PT"/>
              <a:t>!</a:t>
            </a:r>
            <a:endParaRPr lang="pt-PT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dirty="0">
                <a:ea typeface="+mn-lt"/>
                <a:cs typeface="+mn-lt"/>
              </a:rPr>
              <a:t>Can </a:t>
            </a:r>
            <a:r>
              <a:rPr lang="pt-PT" dirty="0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made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larger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smaller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depending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on</a:t>
            </a:r>
            <a:r>
              <a:rPr lang="pt-PT" dirty="0">
                <a:ea typeface="+mn-lt"/>
                <a:cs typeface="+mn-lt"/>
              </a:rPr>
              <a:t>: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large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gradient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fast </a:t>
            </a:r>
            <a:r>
              <a:rPr lang="pt-PT" err="1">
                <a:ea typeface="+mn-lt"/>
                <a:cs typeface="+mn-lt"/>
              </a:rPr>
              <a:t>learning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is</a:t>
            </a:r>
            <a:r>
              <a:rPr lang="pt-PT">
                <a:ea typeface="+mn-lt"/>
                <a:cs typeface="+mn-lt"/>
              </a:rPr>
              <a:t> happening.</a:t>
            </a:r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size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particular </a:t>
            </a:r>
            <a:r>
              <a:rPr lang="pt-PT" dirty="0" err="1"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etc...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solidFill>
                  <a:srgbClr val="FFFFFF"/>
                </a:solidFill>
              </a:rPr>
              <a:t>Training Neural Networks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45090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Objective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Function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Parameters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b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</a:b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that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Achieve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Specified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Goal</a:t>
            </a:r>
            <a:endParaRPr lang="pt-PT" dirty="0" err="1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solidFill>
                  <a:srgbClr val="FFFFFF"/>
                </a:solidFill>
              </a:rPr>
              <a:t>Training Neural Networks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pic>
        <p:nvPicPr>
          <p:cNvPr id="10" name="Marcador de Posição de Conteúdo 9" descr="Uma imagem com texto, diagrama, captura de ecrã, file&#10;&#10;Descrição gerada automaticamente">
            <a:extLst>
              <a:ext uri="{FF2B5EF4-FFF2-40B4-BE49-F238E27FC236}">
                <a16:creationId xmlns:a16="http://schemas.microsoft.com/office/drawing/2014/main" id="{7300773D-34B4-BCA4-8A1C-075C7BB2EC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13553"/>
            <a:ext cx="10515600" cy="4307752"/>
          </a:xfrm>
        </p:spPr>
      </p:pic>
    </p:spTree>
    <p:extLst>
      <p:ext uri="{BB962C8B-B14F-4D97-AF65-F5344CB8AC3E}">
        <p14:creationId xmlns:p14="http://schemas.microsoft.com/office/powerpoint/2010/main" val="2267104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Objective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Function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Parameters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b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</a:b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that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Achieve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Specified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Goal</a:t>
            </a:r>
            <a:endParaRPr lang="pt-PT" dirty="0" err="1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solidFill>
                  <a:srgbClr val="FFFFFF"/>
                </a:solidFill>
              </a:rPr>
              <a:t>Training Neural Networks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pic>
        <p:nvPicPr>
          <p:cNvPr id="10" name="Marcador de Posição de Conteúdo 9" descr="Uma imagem com texto, diagrama, mapa, file&#10;&#10;Descrição gerada automaticamente">
            <a:extLst>
              <a:ext uri="{FF2B5EF4-FFF2-40B4-BE49-F238E27FC236}">
                <a16:creationId xmlns:a16="http://schemas.microsoft.com/office/drawing/2014/main" id="{B0734E69-1305-D2EB-F108-7AA821E7A7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14614"/>
            <a:ext cx="10515600" cy="3973360"/>
          </a:xfrm>
        </p:spPr>
      </p:pic>
    </p:spTree>
    <p:extLst>
      <p:ext uri="{BB962C8B-B14F-4D97-AF65-F5344CB8AC3E}">
        <p14:creationId xmlns:p14="http://schemas.microsoft.com/office/powerpoint/2010/main" val="3638056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Objective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Function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Parameters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b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</a:b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that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Achieve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Specified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Goal</a:t>
            </a:r>
            <a:endParaRPr lang="pt-PT" dirty="0" err="1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solidFill>
                  <a:srgbClr val="FFFFFF"/>
                </a:solidFill>
              </a:rPr>
              <a:t>Training Neural Networks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pic>
        <p:nvPicPr>
          <p:cNvPr id="10" name="Marcador de Posição de Conteúdo 9" descr="Uma imagem com texto, diagrama, file, Tipo de letra&#10;&#10;Descrição gerada automaticamente">
            <a:extLst>
              <a:ext uri="{FF2B5EF4-FFF2-40B4-BE49-F238E27FC236}">
                <a16:creationId xmlns:a16="http://schemas.microsoft.com/office/drawing/2014/main" id="{4232628E-473D-1C28-5076-CBDD459B0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426622"/>
            <a:ext cx="10515600" cy="2922804"/>
          </a:xfr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F536A24A-A76F-AB9A-2125-EEFBA5719C7A}"/>
              </a:ext>
            </a:extLst>
          </p:cNvPr>
          <p:cNvSpPr txBox="1"/>
          <p:nvPr/>
        </p:nvSpPr>
        <p:spPr>
          <a:xfrm>
            <a:off x="834080" y="5478162"/>
            <a:ext cx="6110415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ea typeface="+mn-lt"/>
                <a:cs typeface="+mn-lt"/>
                <a:hlinkClick r:id="rId4"/>
              </a:rPr>
              <a:t>https://towardsdatascience.com/multi-label-image-classification-with-neural-network-keras-ddc1ab1afede</a:t>
            </a:r>
            <a:endParaRPr lang="pt-PT" sz="9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9264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Objective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Function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Parameters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b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</a:b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that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Achieve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Specified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Goal</a:t>
            </a:r>
            <a:endParaRPr lang="pt-PT" dirty="0" err="1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solidFill>
                  <a:srgbClr val="FFFFFF"/>
                </a:solidFill>
              </a:rPr>
              <a:t>Training Neural Networks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pic>
        <p:nvPicPr>
          <p:cNvPr id="16" name="Marcador de Posição de Conteúdo 15" descr="Uma imagem com texto, captura de ecrã, Tipo de letra, diagrama&#10;&#10;Descrição gerada automaticamente">
            <a:extLst>
              <a:ext uri="{FF2B5EF4-FFF2-40B4-BE49-F238E27FC236}">
                <a16:creationId xmlns:a16="http://schemas.microsoft.com/office/drawing/2014/main" id="{7EC16534-3DFA-5193-6B14-E00455A07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22742" y="1712355"/>
            <a:ext cx="10346515" cy="4351338"/>
          </a:xfr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84439736-F9B2-85A7-9B25-5B71BBFE0E6D}"/>
              </a:ext>
            </a:extLst>
          </p:cNvPr>
          <p:cNvGrpSpPr/>
          <p:nvPr/>
        </p:nvGrpSpPr>
        <p:grpSpPr>
          <a:xfrm>
            <a:off x="5745891" y="2821459"/>
            <a:ext cx="5467864" cy="3140675"/>
            <a:chOff x="5745891" y="2821459"/>
            <a:chExt cx="5467864" cy="3140675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2599C5E1-BCB9-37AF-2E7D-15BE1152FE2D}"/>
                </a:ext>
              </a:extLst>
            </p:cNvPr>
            <p:cNvSpPr/>
            <p:nvPr/>
          </p:nvSpPr>
          <p:spPr>
            <a:xfrm>
              <a:off x="8042188" y="2821459"/>
              <a:ext cx="3171567" cy="31406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245B9D86-B983-DD96-C46B-967926777E13}"/>
                </a:ext>
              </a:extLst>
            </p:cNvPr>
            <p:cNvSpPr/>
            <p:nvPr/>
          </p:nvSpPr>
          <p:spPr>
            <a:xfrm>
              <a:off x="5745891" y="3409950"/>
              <a:ext cx="3089189" cy="25434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3037194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Objective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Function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Parameters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b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</a:b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that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Achieve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Specified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Goal</a:t>
            </a:r>
            <a:endParaRPr lang="pt-PT" dirty="0" err="1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solidFill>
                  <a:srgbClr val="FFFFFF"/>
                </a:solidFill>
              </a:rPr>
              <a:t>Training Neural Networks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pic>
        <p:nvPicPr>
          <p:cNvPr id="10" name="Marcador de Posição de Conteúdo 9" descr="Uma imagem com texto, captura de ecrã, diagrama, file&#10;&#10;Descrição gerada automaticamente">
            <a:extLst>
              <a:ext uri="{FF2B5EF4-FFF2-40B4-BE49-F238E27FC236}">
                <a16:creationId xmlns:a16="http://schemas.microsoft.com/office/drawing/2014/main" id="{356E0F35-992E-56A5-52B9-5893A01DA1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17882"/>
            <a:ext cx="10515600" cy="4278499"/>
          </a:xfrm>
        </p:spPr>
      </p:pic>
    </p:spTree>
    <p:extLst>
      <p:ext uri="{BB962C8B-B14F-4D97-AF65-F5344CB8AC3E}">
        <p14:creationId xmlns:p14="http://schemas.microsoft.com/office/powerpoint/2010/main" val="2436134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Objective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Function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objective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functions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exist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will</a:t>
            </a:r>
            <a:r>
              <a:rPr lang="pt-PT" dirty="0">
                <a:ea typeface="+mn-lt"/>
                <a:cs typeface="+mn-lt"/>
              </a:rPr>
              <a:t> explore popular </a:t>
            </a:r>
            <a:r>
              <a:rPr lang="pt-PT" dirty="0" err="1">
                <a:ea typeface="+mn-lt"/>
                <a:cs typeface="+mn-lt"/>
              </a:rPr>
              <a:t>ones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dirty="0" err="1">
                <a:ea typeface="+mn-lt"/>
                <a:cs typeface="+mn-lt"/>
              </a:rPr>
              <a:t>this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course</a:t>
            </a:r>
            <a:r>
              <a:rPr lang="pt-PT" dirty="0">
                <a:ea typeface="+mn-lt"/>
                <a:cs typeface="+mn-lt"/>
              </a:rPr>
              <a:t>!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solidFill>
                  <a:srgbClr val="FFFFFF"/>
                </a:solidFill>
              </a:rPr>
              <a:t>Training Neural Networks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1D187E75-83BE-8160-34E7-1DED808A83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8531635"/>
              </p:ext>
            </p:extLst>
          </p:nvPr>
        </p:nvGraphicFramePr>
        <p:xfrm>
          <a:off x="422189" y="735227"/>
          <a:ext cx="11357917" cy="65820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024208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Ecrã Panorâmico</PresentationFormat>
  <Paragraphs>0</Paragraphs>
  <Slides>33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33</vt:i4>
      </vt:variant>
    </vt:vector>
  </HeadingPairs>
  <TitlesOfParts>
    <vt:vector size="34" baseType="lpstr">
      <vt:lpstr>Tema do Office</vt:lpstr>
      <vt:lpstr>Apresentação do PowerPoint</vt:lpstr>
      <vt:lpstr>Objective Function: Analogous to Training</vt:lpstr>
      <vt:lpstr>Objective Function: Learn Model Parameters  that Achieve a Specified Goal</vt:lpstr>
      <vt:lpstr>Objective Function: Learn Model Parameters  that Achieve a Specified Goal</vt:lpstr>
      <vt:lpstr>Objective Function: Learn Model Parameters  that Achieve a Specified Goal</vt:lpstr>
      <vt:lpstr>Objective Function: Learn Model Parameters  that Achieve a Specified Goal</vt:lpstr>
      <vt:lpstr>Objective Function: Learn Model Parameters  that Achieve a Specified Goal</vt:lpstr>
      <vt:lpstr>Objective Function: Learn Model Parameters  that Achieve a Specified Goal</vt:lpstr>
      <vt:lpstr>Objective Function</vt:lpstr>
      <vt:lpstr>Loss Functions</vt:lpstr>
      <vt:lpstr>Gradient Descent: How to Learn?</vt:lpstr>
      <vt:lpstr>Loss Optimization</vt:lpstr>
      <vt:lpstr>Gradient Descent: Intuition</vt:lpstr>
      <vt:lpstr>Gradient Descent: Intuition</vt:lpstr>
      <vt:lpstr>Gradient Descent: Intuition</vt:lpstr>
      <vt:lpstr>Gradient Descent: Intuition</vt:lpstr>
      <vt:lpstr>Gradient Descent: Intuition</vt:lpstr>
      <vt:lpstr>Gradient Descent: Intuition</vt:lpstr>
      <vt:lpstr>Gradient Descent: Intuition</vt:lpstr>
      <vt:lpstr>Gradient Descent: Intuition</vt:lpstr>
      <vt:lpstr>Gradient Descent</vt:lpstr>
      <vt:lpstr>Gradient Descent</vt:lpstr>
      <vt:lpstr>Computing Gradients: Backpropagation</vt:lpstr>
      <vt:lpstr>Computing Gradients: Backpropagation</vt:lpstr>
      <vt:lpstr>Computing Gradients: Backpropagation</vt:lpstr>
      <vt:lpstr>Computing Gradients: Backpropagation</vt:lpstr>
      <vt:lpstr>Computing Gradients: Backpropagation</vt:lpstr>
      <vt:lpstr>Computing Gradients: Backpropagation</vt:lpstr>
      <vt:lpstr>Gradient Descent: How Often to Update?</vt:lpstr>
      <vt:lpstr>Gradient Descent: How Much to Update?</vt:lpstr>
      <vt:lpstr>Gradient Descent: How to Choose the Learning Rate?</vt:lpstr>
      <vt:lpstr>Gradient Descent: How to Choose the Learning Rate?</vt:lpstr>
      <vt:lpstr>Adaptive Learning Rates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626</cp:revision>
  <dcterms:created xsi:type="dcterms:W3CDTF">2024-09-26T12:56:00Z</dcterms:created>
  <dcterms:modified xsi:type="dcterms:W3CDTF">2024-10-01T18:57:30Z</dcterms:modified>
</cp:coreProperties>
</file>